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531" r:id="rId5"/>
    <p:sldId id="619" r:id="rId6"/>
    <p:sldId id="618" r:id="rId7"/>
    <p:sldId id="2445" r:id="rId8"/>
    <p:sldId id="2442" r:id="rId9"/>
    <p:sldId id="2446" r:id="rId10"/>
    <p:sldId id="2447" r:id="rId11"/>
    <p:sldId id="2441" r:id="rId12"/>
    <p:sldId id="2439" r:id="rId13"/>
    <p:sldId id="2448" r:id="rId14"/>
    <p:sldId id="2440" r:id="rId15"/>
    <p:sldId id="2451" r:id="rId16"/>
    <p:sldId id="2444" r:id="rId17"/>
    <p:sldId id="2449" r:id="rId18"/>
    <p:sldId id="2450" r:id="rId19"/>
    <p:sldId id="2452" r:id="rId20"/>
    <p:sldId id="2453" r:id="rId21"/>
    <p:sldId id="2454" r:id="rId22"/>
    <p:sldId id="2455" r:id="rId23"/>
    <p:sldId id="2456" r:id="rId24"/>
    <p:sldId id="2457" r:id="rId25"/>
    <p:sldId id="2458" r:id="rId26"/>
    <p:sldId id="24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4" autoAdjust="0"/>
    <p:restoredTop sz="94242" autoAdjust="0"/>
  </p:normalViewPr>
  <p:slideViewPr>
    <p:cSldViewPr snapToGrid="0" showGuides="1">
      <p:cViewPr varScale="1">
        <p:scale>
          <a:sx n="77" d="100"/>
          <a:sy n="77" d="100"/>
        </p:scale>
        <p:origin x="54" y="240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p5js.org/Zipexpo/sketches/Ue0gG-r6l" TargetMode="External"/><Relationship Id="rId7" Type="http://schemas.openxmlformats.org/officeDocument/2006/relationships/hyperlink" Target="https://editor.p5js.org/Zipexpo/sketches/Qs7OdzSPC" TargetMode="External"/><Relationship Id="rId2" Type="http://schemas.openxmlformats.org/officeDocument/2006/relationships/hyperlink" Target="https://editor.p5js.org/Zipexpo/sketches/Kr2_gOl5C" TargetMode="External"/><Relationship Id="rId1" Type="http://schemas.openxmlformats.org/officeDocument/2006/relationships/hyperlink" Target="https://editor.p5js.org/Zipexpo/sketches/lZdpjJSYS" TargetMode="External"/><Relationship Id="rId6" Type="http://schemas.openxmlformats.org/officeDocument/2006/relationships/hyperlink" Target="https://editor.p5js.org/Zipexpo/sketches/nXfo9wyRr" TargetMode="External"/><Relationship Id="rId5" Type="http://schemas.openxmlformats.org/officeDocument/2006/relationships/hyperlink" Target="https://www.cssscript.com/color-picker-pro/" TargetMode="External"/><Relationship Id="rId4" Type="http://schemas.openxmlformats.org/officeDocument/2006/relationships/hyperlink" Target="https://github.com/gridstack/gridstack.js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p5js.org/Zipexpo/sketches/Ue0gG-r6l" TargetMode="External"/><Relationship Id="rId7" Type="http://schemas.openxmlformats.org/officeDocument/2006/relationships/hyperlink" Target="https://editor.p5js.org/Zipexpo/sketches/Qs7OdzSPC" TargetMode="External"/><Relationship Id="rId2" Type="http://schemas.openxmlformats.org/officeDocument/2006/relationships/hyperlink" Target="https://editor.p5js.org/Zipexpo/sketches/Kr2_gOl5C" TargetMode="External"/><Relationship Id="rId1" Type="http://schemas.openxmlformats.org/officeDocument/2006/relationships/hyperlink" Target="https://editor.p5js.org/Zipexpo/sketches/lZdpjJSYS" TargetMode="External"/><Relationship Id="rId6" Type="http://schemas.openxmlformats.org/officeDocument/2006/relationships/hyperlink" Target="https://editor.p5js.org/Zipexpo/sketches/nXfo9wyRr" TargetMode="External"/><Relationship Id="rId5" Type="http://schemas.openxmlformats.org/officeDocument/2006/relationships/hyperlink" Target="https://www.cssscript.com/color-picker-pro/" TargetMode="External"/><Relationship Id="rId4" Type="http://schemas.openxmlformats.org/officeDocument/2006/relationships/hyperlink" Target="https://github.com/gridstack/gridstack.j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8ED38-7C72-42A5-8407-C09165D070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A232B4-A962-461D-8D66-EC45C782E700}">
      <dgm:prSet phldrT="[Text]"/>
      <dgm:spPr/>
      <dgm:t>
        <a:bodyPr/>
        <a:lstStyle/>
        <a:p>
          <a:r>
            <a:rPr lang="en-US" dirty="0"/>
            <a:t>Camera</a:t>
          </a:r>
        </a:p>
      </dgm:t>
    </dgm:pt>
    <dgm:pt modelId="{45BFB57B-C788-4B23-BAD5-911F8F90CE85}" type="parTrans" cxnId="{CD6E39C3-293F-4F74-8CDC-68BFE75F8DD2}">
      <dgm:prSet/>
      <dgm:spPr/>
      <dgm:t>
        <a:bodyPr/>
        <a:lstStyle/>
        <a:p>
          <a:endParaRPr lang="en-US"/>
        </a:p>
      </dgm:t>
    </dgm:pt>
    <dgm:pt modelId="{5DB003A0-32EB-4837-8990-1A62367BE6BA}" type="sibTrans" cxnId="{CD6E39C3-293F-4F74-8CDC-68BFE75F8DD2}">
      <dgm:prSet/>
      <dgm:spPr/>
      <dgm:t>
        <a:bodyPr/>
        <a:lstStyle/>
        <a:p>
          <a:endParaRPr lang="en-US"/>
        </a:p>
      </dgm:t>
    </dgm:pt>
    <dgm:pt modelId="{4402FBC9-6210-49B2-93E2-2FFF739934A2}">
      <dgm:prSet phldrT="[Text]"/>
      <dgm:spPr/>
      <dgm:t>
        <a:bodyPr/>
        <a:lstStyle/>
        <a:p>
          <a:r>
            <a:rPr lang="en-US" dirty="0"/>
            <a:t>Weather</a:t>
          </a:r>
        </a:p>
      </dgm:t>
    </dgm:pt>
    <dgm:pt modelId="{69F9DA16-F7AA-4A4D-90E0-E02EDE99BD85}" type="parTrans" cxnId="{E9159BC5-DAB0-408D-9E76-8341E3C96DE1}">
      <dgm:prSet/>
      <dgm:spPr/>
      <dgm:t>
        <a:bodyPr/>
        <a:lstStyle/>
        <a:p>
          <a:endParaRPr lang="en-US"/>
        </a:p>
      </dgm:t>
    </dgm:pt>
    <dgm:pt modelId="{0E8C0374-23ED-490D-AF2E-7AD4B4871CBA}" type="sibTrans" cxnId="{E9159BC5-DAB0-408D-9E76-8341E3C96DE1}">
      <dgm:prSet/>
      <dgm:spPr/>
      <dgm:t>
        <a:bodyPr/>
        <a:lstStyle/>
        <a:p>
          <a:endParaRPr lang="en-US"/>
        </a:p>
      </dgm:t>
    </dgm:pt>
    <dgm:pt modelId="{E5B92AA8-C105-4A8E-9CAB-6C1D57D02F06}">
      <dgm:prSet phldrT="[Text]"/>
      <dgm:spPr/>
      <dgm:t>
        <a:bodyPr/>
        <a:lstStyle/>
        <a:p>
          <a:r>
            <a:rPr lang="en-US" dirty="0"/>
            <a:t>News feed </a:t>
          </a:r>
          <a:r>
            <a:rPr lang="en-US" dirty="0" err="1"/>
            <a:t>NYTime</a:t>
          </a:r>
          <a:endParaRPr lang="en-US" dirty="0"/>
        </a:p>
      </dgm:t>
    </dgm:pt>
    <dgm:pt modelId="{63C416AC-4E6E-4A58-94FE-D1A9D6D9F66B}" type="parTrans" cxnId="{7F6B1B69-36D2-4206-9BC0-2839353797A9}">
      <dgm:prSet/>
      <dgm:spPr/>
      <dgm:t>
        <a:bodyPr/>
        <a:lstStyle/>
        <a:p>
          <a:endParaRPr lang="en-US"/>
        </a:p>
      </dgm:t>
    </dgm:pt>
    <dgm:pt modelId="{018AD6B9-7F3D-4FFB-A9F6-182F42F3B566}" type="sibTrans" cxnId="{7F6B1B69-36D2-4206-9BC0-2839353797A9}">
      <dgm:prSet/>
      <dgm:spPr/>
      <dgm:t>
        <a:bodyPr/>
        <a:lstStyle/>
        <a:p>
          <a:endParaRPr lang="en-US"/>
        </a:p>
      </dgm:t>
    </dgm:pt>
    <dgm:pt modelId="{18E88540-5912-4708-BDA4-F43B894C2309}">
      <dgm:prSet phldrT="[Text]"/>
      <dgm:spPr/>
      <dgm:t>
        <a:bodyPr/>
        <a:lstStyle/>
        <a:p>
          <a:r>
            <a:rPr lang="en-US" dirty="0"/>
            <a:t>Music player and Spotify</a:t>
          </a:r>
        </a:p>
      </dgm:t>
    </dgm:pt>
    <dgm:pt modelId="{E7344320-7433-4531-B39C-5259E7552F4F}" type="parTrans" cxnId="{A1A91691-CB88-4DD1-8EFD-7C8E0C43D19F}">
      <dgm:prSet/>
      <dgm:spPr/>
      <dgm:t>
        <a:bodyPr/>
        <a:lstStyle/>
        <a:p>
          <a:endParaRPr lang="en-US"/>
        </a:p>
      </dgm:t>
    </dgm:pt>
    <dgm:pt modelId="{D2B84C2D-EA6B-48DE-BC09-DDEE2E04F35C}" type="sibTrans" cxnId="{A1A91691-CB88-4DD1-8EFD-7C8E0C43D19F}">
      <dgm:prSet/>
      <dgm:spPr/>
      <dgm:t>
        <a:bodyPr/>
        <a:lstStyle/>
        <a:p>
          <a:endParaRPr lang="en-US"/>
        </a:p>
      </dgm:t>
    </dgm:pt>
    <dgm:pt modelId="{FA6FD57B-F71F-41C9-B61F-10E08C04A296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</a:rPr>
            <a:t>https://editor.p5js.org/Zipexpo/sketches/vIcRDNmAa</a:t>
          </a:r>
          <a:endParaRPr lang="en-US" dirty="0"/>
        </a:p>
      </dgm:t>
    </dgm:pt>
    <dgm:pt modelId="{01015DEF-7E1A-4198-8A29-4886FE622277}" type="parTrans" cxnId="{A24C2D10-2EBE-4C60-8B67-A17294F96CAA}">
      <dgm:prSet/>
      <dgm:spPr/>
      <dgm:t>
        <a:bodyPr/>
        <a:lstStyle/>
        <a:p>
          <a:endParaRPr lang="en-US"/>
        </a:p>
      </dgm:t>
    </dgm:pt>
    <dgm:pt modelId="{2A433A19-39A5-44D6-B816-67D708C84A96}" type="sibTrans" cxnId="{A24C2D10-2EBE-4C60-8B67-A17294F96CAA}">
      <dgm:prSet/>
      <dgm:spPr/>
      <dgm:t>
        <a:bodyPr/>
        <a:lstStyle/>
        <a:p>
          <a:endParaRPr lang="en-US"/>
        </a:p>
      </dgm:t>
    </dgm:pt>
    <dgm:pt modelId="{50CA7B2C-E19C-43AB-A9F0-9A24AA16A99E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</a:rPr>
            <a:t>https://editor.p5js.org/Zipexpo/sketches/a0txcOe-8</a:t>
          </a:r>
          <a:endParaRPr lang="en-US" dirty="0"/>
        </a:p>
      </dgm:t>
    </dgm:pt>
    <dgm:pt modelId="{F19D6BB3-5C21-4D06-B009-B80DFE6C89DF}" type="parTrans" cxnId="{811B7D7E-2BD2-499D-9D39-A1DC25EEB967}">
      <dgm:prSet/>
      <dgm:spPr/>
      <dgm:t>
        <a:bodyPr/>
        <a:lstStyle/>
        <a:p>
          <a:endParaRPr lang="en-US"/>
        </a:p>
      </dgm:t>
    </dgm:pt>
    <dgm:pt modelId="{83DDD0A6-90EA-4B0F-8E7D-7C4811C63630}" type="sibTrans" cxnId="{811B7D7E-2BD2-499D-9D39-A1DC25EEB967}">
      <dgm:prSet/>
      <dgm:spPr/>
      <dgm:t>
        <a:bodyPr/>
        <a:lstStyle/>
        <a:p>
          <a:endParaRPr lang="en-US"/>
        </a:p>
      </dgm:t>
    </dgm:pt>
    <dgm:pt modelId="{11C57C4C-7CAC-499E-911C-95E15A6785CD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https://editor.p5js.org/Zipexpo/sketches/lZdpjJSYS</a:t>
          </a:r>
          <a:endParaRPr lang="en-US" dirty="0"/>
        </a:p>
      </dgm:t>
    </dgm:pt>
    <dgm:pt modelId="{67951F15-1E3C-43B3-A626-FEE63671D887}" type="parTrans" cxnId="{323DB39E-B2C3-44E7-ABBA-EC516EA30BEC}">
      <dgm:prSet/>
      <dgm:spPr/>
      <dgm:t>
        <a:bodyPr/>
        <a:lstStyle/>
        <a:p>
          <a:endParaRPr lang="en-US"/>
        </a:p>
      </dgm:t>
    </dgm:pt>
    <dgm:pt modelId="{8634C65E-2225-4A65-8A24-890EF4A032E1}" type="sibTrans" cxnId="{323DB39E-B2C3-44E7-ABBA-EC516EA30BEC}">
      <dgm:prSet/>
      <dgm:spPr/>
      <dgm:t>
        <a:bodyPr/>
        <a:lstStyle/>
        <a:p>
          <a:endParaRPr lang="en-US"/>
        </a:p>
      </dgm:t>
    </dgm:pt>
    <dgm:pt modelId="{67CF94CE-EBAE-4E18-AE56-EB9F0526D7E1}">
      <dgm:prSet phldrT="[Text]"/>
      <dgm:spPr/>
      <dgm:t>
        <a:bodyPr/>
        <a:lstStyle/>
        <a:p>
          <a:r>
            <a:rPr lang="en-US" dirty="0" err="1"/>
            <a:t>Gridstack</a:t>
          </a:r>
          <a:r>
            <a:rPr lang="en-US" dirty="0"/>
            <a:t> and Color picker</a:t>
          </a:r>
        </a:p>
      </dgm:t>
    </dgm:pt>
    <dgm:pt modelId="{8F7BA5D2-33CA-4FAF-B199-BE2303A023BE}" type="parTrans" cxnId="{B621E6A7-FE50-415E-8E91-FFA7065C32F2}">
      <dgm:prSet/>
      <dgm:spPr/>
      <dgm:t>
        <a:bodyPr/>
        <a:lstStyle/>
        <a:p>
          <a:endParaRPr lang="en-US"/>
        </a:p>
      </dgm:t>
    </dgm:pt>
    <dgm:pt modelId="{500DB3B6-C848-4603-814D-E802A9945227}" type="sibTrans" cxnId="{B621E6A7-FE50-415E-8E91-FFA7065C32F2}">
      <dgm:prSet/>
      <dgm:spPr/>
      <dgm:t>
        <a:bodyPr/>
        <a:lstStyle/>
        <a:p>
          <a:endParaRPr lang="en-US"/>
        </a:p>
      </dgm:t>
    </dgm:pt>
    <dgm:pt modelId="{D810E93F-0ACF-45B1-9BDE-6F1EC64BBAE3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  <a:hlinkClick xmlns:r="http://schemas.openxmlformats.org/officeDocument/2006/relationships" r:id="rId2"/>
            </a:rPr>
            <a:t>https://editor.p5js.org/Zipexpo/sketches/Kr2_gOl5C</a:t>
          </a:r>
          <a:r>
            <a:rPr lang="en-US" dirty="0">
              <a:solidFill>
                <a:srgbClr val="FF0000"/>
              </a:solidFill>
            </a:rPr>
            <a:t> </a:t>
          </a:r>
          <a:endParaRPr lang="en-US" dirty="0"/>
        </a:p>
      </dgm:t>
    </dgm:pt>
    <dgm:pt modelId="{466ED216-FFC2-45ED-9085-01173A853447}" type="parTrans" cxnId="{08944568-704E-4A6C-A2AF-67E780AF1B1A}">
      <dgm:prSet/>
      <dgm:spPr/>
      <dgm:t>
        <a:bodyPr/>
        <a:lstStyle/>
        <a:p>
          <a:endParaRPr lang="en-US"/>
        </a:p>
      </dgm:t>
    </dgm:pt>
    <dgm:pt modelId="{C835D487-BE07-4082-A277-7C0A636CB620}" type="sibTrans" cxnId="{08944568-704E-4A6C-A2AF-67E780AF1B1A}">
      <dgm:prSet/>
      <dgm:spPr/>
      <dgm:t>
        <a:bodyPr/>
        <a:lstStyle/>
        <a:p>
          <a:endParaRPr lang="en-US"/>
        </a:p>
      </dgm:t>
    </dgm:pt>
    <dgm:pt modelId="{067C34CC-33A5-4FAC-8B04-EEB2CA825F7C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https://editor.p5js.org/Zipexpo/sketches/Ue0gG-r6l</a:t>
          </a:r>
          <a:r>
            <a:rPr lang="en-US" dirty="0"/>
            <a:t>  </a:t>
          </a:r>
        </a:p>
      </dgm:t>
    </dgm:pt>
    <dgm:pt modelId="{BC622C4A-BEA5-4297-BA03-0E6941CC714F}" type="parTrans" cxnId="{A6A65450-11F8-404C-9003-730BFEBC2417}">
      <dgm:prSet/>
      <dgm:spPr/>
      <dgm:t>
        <a:bodyPr/>
        <a:lstStyle/>
        <a:p>
          <a:endParaRPr lang="en-US"/>
        </a:p>
      </dgm:t>
    </dgm:pt>
    <dgm:pt modelId="{039AB1C1-6949-442B-8A82-21735DBC8025}" type="sibTrans" cxnId="{A6A65450-11F8-404C-9003-730BFEBC2417}">
      <dgm:prSet/>
      <dgm:spPr/>
      <dgm:t>
        <a:bodyPr/>
        <a:lstStyle/>
        <a:p>
          <a:endParaRPr lang="en-US"/>
        </a:p>
      </dgm:t>
    </dgm:pt>
    <dgm:pt modelId="{376C243D-30C2-419E-AFD9-10015A7A9FCF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4"/>
            </a:rPr>
            <a:t>https://github.com/gridstack/gridstack.js</a:t>
          </a:r>
          <a:endParaRPr lang="en-US" dirty="0"/>
        </a:p>
      </dgm:t>
    </dgm:pt>
    <dgm:pt modelId="{6C3866B9-FF1D-4D08-9A64-6CAF52F10957}" type="parTrans" cxnId="{E67E9E48-B179-41E4-9E42-4024ADA329FB}">
      <dgm:prSet/>
      <dgm:spPr/>
      <dgm:t>
        <a:bodyPr/>
        <a:lstStyle/>
        <a:p>
          <a:endParaRPr lang="en-US"/>
        </a:p>
      </dgm:t>
    </dgm:pt>
    <dgm:pt modelId="{DB988AD0-D61E-4C71-B3F3-F2ACAB7F8216}" type="sibTrans" cxnId="{E67E9E48-B179-41E4-9E42-4024ADA329FB}">
      <dgm:prSet/>
      <dgm:spPr/>
      <dgm:t>
        <a:bodyPr/>
        <a:lstStyle/>
        <a:p>
          <a:endParaRPr lang="en-US"/>
        </a:p>
      </dgm:t>
    </dgm:pt>
    <dgm:pt modelId="{11E356D2-6C83-4C71-9A0D-A99AF5D99580}">
      <dgm:prSet phldrT="[Text]"/>
      <dgm:spPr/>
      <dgm:t>
        <a:bodyPr/>
        <a:lstStyle/>
        <a:p>
          <a:r>
            <a:rPr lang="en-US">
              <a:hlinkClick xmlns:r="http://schemas.openxmlformats.org/officeDocument/2006/relationships" r:id="rId5"/>
            </a:rPr>
            <a:t>https://www.cssscript.com/color-picker-pro/</a:t>
          </a:r>
          <a:endParaRPr lang="en-US" dirty="0"/>
        </a:p>
      </dgm:t>
    </dgm:pt>
    <dgm:pt modelId="{965243DC-5427-40C1-B8F7-A9BE9170128A}" type="parTrans" cxnId="{158FF828-30B3-4E6F-BDA4-D6E3D67C1E31}">
      <dgm:prSet/>
      <dgm:spPr/>
      <dgm:t>
        <a:bodyPr/>
        <a:lstStyle/>
        <a:p>
          <a:endParaRPr lang="en-US"/>
        </a:p>
      </dgm:t>
    </dgm:pt>
    <dgm:pt modelId="{566260C8-9EF5-48B5-86D9-EE646FD9709A}" type="sibTrans" cxnId="{158FF828-30B3-4E6F-BDA4-D6E3D67C1E31}">
      <dgm:prSet/>
      <dgm:spPr/>
      <dgm:t>
        <a:bodyPr/>
        <a:lstStyle/>
        <a:p>
          <a:endParaRPr lang="en-US"/>
        </a:p>
      </dgm:t>
    </dgm:pt>
    <dgm:pt modelId="{45CBC8A3-C8D2-47C0-B420-5A087057D85B}">
      <dgm:prSet phldrT="[Text]"/>
      <dgm:spPr/>
      <dgm:t>
        <a:bodyPr/>
        <a:lstStyle/>
        <a:p>
          <a:r>
            <a:rPr lang="en-US" dirty="0"/>
            <a:t>Calendar</a:t>
          </a:r>
        </a:p>
      </dgm:t>
    </dgm:pt>
    <dgm:pt modelId="{E20CAA8F-2E8C-4080-B047-33A79E0A8DFB}" type="parTrans" cxnId="{06C51CA2-9633-4C8B-A33D-C4BA7F653201}">
      <dgm:prSet/>
      <dgm:spPr/>
      <dgm:t>
        <a:bodyPr/>
        <a:lstStyle/>
        <a:p>
          <a:endParaRPr lang="en-US"/>
        </a:p>
      </dgm:t>
    </dgm:pt>
    <dgm:pt modelId="{FB5B0A1A-68A8-4151-8F33-AD937A3E5F93}" type="sibTrans" cxnId="{06C51CA2-9633-4C8B-A33D-C4BA7F653201}">
      <dgm:prSet/>
      <dgm:spPr/>
      <dgm:t>
        <a:bodyPr/>
        <a:lstStyle/>
        <a:p>
          <a:endParaRPr lang="en-US"/>
        </a:p>
      </dgm:t>
    </dgm:pt>
    <dgm:pt modelId="{75D60FC1-1806-4B74-9B79-24C16A776C44}">
      <dgm:prSet phldrT="[Text]"/>
      <dgm:spPr/>
      <dgm:t>
        <a:bodyPr/>
        <a:lstStyle/>
        <a:p>
          <a:r>
            <a:rPr lang="en-US" dirty="0"/>
            <a:t>Iframe calendar: </a:t>
          </a:r>
          <a:r>
            <a:rPr lang="en-US" dirty="0">
              <a:hlinkClick xmlns:r="http://schemas.openxmlformats.org/officeDocument/2006/relationships" r:id="rId6"/>
            </a:rPr>
            <a:t>https://editor.p5js.org/Zipexpo/sketches/nXfo9wyRr</a:t>
          </a:r>
          <a:r>
            <a:rPr lang="en-US" dirty="0"/>
            <a:t>  </a:t>
          </a:r>
        </a:p>
      </dgm:t>
    </dgm:pt>
    <dgm:pt modelId="{20B5A9FB-E3C8-47D2-84A2-634788924877}" type="parTrans" cxnId="{6486C9D9-9813-48E6-8E17-E2093BF61FF6}">
      <dgm:prSet/>
      <dgm:spPr/>
      <dgm:t>
        <a:bodyPr/>
        <a:lstStyle/>
        <a:p>
          <a:endParaRPr lang="en-US"/>
        </a:p>
      </dgm:t>
    </dgm:pt>
    <dgm:pt modelId="{3B68C776-FE65-4BA1-8E63-0CACBAB87303}" type="sibTrans" cxnId="{6486C9D9-9813-48E6-8E17-E2093BF61FF6}">
      <dgm:prSet/>
      <dgm:spPr/>
      <dgm:t>
        <a:bodyPr/>
        <a:lstStyle/>
        <a:p>
          <a:endParaRPr lang="en-US"/>
        </a:p>
      </dgm:t>
    </dgm:pt>
    <dgm:pt modelId="{94ECF29E-1B42-4580-A1F5-0081D5C9B622}">
      <dgm:prSet phldrT="[Text]"/>
      <dgm:spPr/>
      <dgm:t>
        <a:bodyPr/>
        <a:lstStyle/>
        <a:p>
          <a:r>
            <a:rPr lang="en-US" dirty="0"/>
            <a:t>Google calendar custom: </a:t>
          </a:r>
          <a:r>
            <a:rPr lang="en-US" dirty="0">
              <a:hlinkClick xmlns:r="http://schemas.openxmlformats.org/officeDocument/2006/relationships" r:id="rId7"/>
            </a:rPr>
            <a:t>https://editor.p5js.org/Zipexpo/sketches/Qs7OdzSPC</a:t>
          </a:r>
          <a:r>
            <a:rPr lang="en-US" dirty="0"/>
            <a:t> </a:t>
          </a:r>
        </a:p>
      </dgm:t>
    </dgm:pt>
    <dgm:pt modelId="{CDA0C03E-0B10-4BB8-B00C-A7FE70047268}" type="parTrans" cxnId="{3E6CD706-75D4-4977-A2FD-B6AE2AF63BC5}">
      <dgm:prSet/>
      <dgm:spPr/>
      <dgm:t>
        <a:bodyPr/>
        <a:lstStyle/>
        <a:p>
          <a:endParaRPr lang="en-US"/>
        </a:p>
      </dgm:t>
    </dgm:pt>
    <dgm:pt modelId="{FCC28B77-F475-4549-B584-AB5C958C72A3}" type="sibTrans" cxnId="{3E6CD706-75D4-4977-A2FD-B6AE2AF63BC5}">
      <dgm:prSet/>
      <dgm:spPr/>
      <dgm:t>
        <a:bodyPr/>
        <a:lstStyle/>
        <a:p>
          <a:endParaRPr lang="en-US"/>
        </a:p>
      </dgm:t>
    </dgm:pt>
    <dgm:pt modelId="{BFCD4573-0D0D-4E64-B9DD-FEF7687466B6}" type="pres">
      <dgm:prSet presAssocID="{0818ED38-7C72-42A5-8407-C09165D07040}" presName="linear" presStyleCnt="0">
        <dgm:presLayoutVars>
          <dgm:animLvl val="lvl"/>
          <dgm:resizeHandles val="exact"/>
        </dgm:presLayoutVars>
      </dgm:prSet>
      <dgm:spPr/>
    </dgm:pt>
    <dgm:pt modelId="{34BAE4CE-0B33-4923-868F-5B3C38FE6E55}" type="pres">
      <dgm:prSet presAssocID="{37A232B4-A962-461D-8D66-EC45C782E70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85C9815-C5A9-4CF0-9BF0-A0A17EEB5C71}" type="pres">
      <dgm:prSet presAssocID="{37A232B4-A962-461D-8D66-EC45C782E700}" presName="childText" presStyleLbl="revTx" presStyleIdx="0" presStyleCnt="6">
        <dgm:presLayoutVars>
          <dgm:bulletEnabled val="1"/>
        </dgm:presLayoutVars>
      </dgm:prSet>
      <dgm:spPr/>
    </dgm:pt>
    <dgm:pt modelId="{A5F28872-2A0E-4AD9-AE20-7B10946E6F78}" type="pres">
      <dgm:prSet presAssocID="{4402FBC9-6210-49B2-93E2-2FFF739934A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42EDAAA-C878-47CB-9136-E1931F1A2C84}" type="pres">
      <dgm:prSet presAssocID="{4402FBC9-6210-49B2-93E2-2FFF739934A2}" presName="childText" presStyleLbl="revTx" presStyleIdx="1" presStyleCnt="6">
        <dgm:presLayoutVars>
          <dgm:bulletEnabled val="1"/>
        </dgm:presLayoutVars>
      </dgm:prSet>
      <dgm:spPr/>
    </dgm:pt>
    <dgm:pt modelId="{4C189C86-922C-455E-85AF-1B3CC432BF91}" type="pres">
      <dgm:prSet presAssocID="{E5B92AA8-C105-4A8E-9CAB-6C1D57D02F0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BAA721E-EBE6-4C94-B517-3E0BBEFCA476}" type="pres">
      <dgm:prSet presAssocID="{E5B92AA8-C105-4A8E-9CAB-6C1D57D02F06}" presName="childText" presStyleLbl="revTx" presStyleIdx="2" presStyleCnt="6">
        <dgm:presLayoutVars>
          <dgm:bulletEnabled val="1"/>
        </dgm:presLayoutVars>
      </dgm:prSet>
      <dgm:spPr/>
    </dgm:pt>
    <dgm:pt modelId="{2E20BFF8-5248-4F33-8696-77E14EB19763}" type="pres">
      <dgm:prSet presAssocID="{18E88540-5912-4708-BDA4-F43B894C230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4BF3A13-B00E-4E0C-B1DE-900E417ADE98}" type="pres">
      <dgm:prSet presAssocID="{18E88540-5912-4708-BDA4-F43B894C2309}" presName="childText" presStyleLbl="revTx" presStyleIdx="3" presStyleCnt="6">
        <dgm:presLayoutVars>
          <dgm:bulletEnabled val="1"/>
        </dgm:presLayoutVars>
      </dgm:prSet>
      <dgm:spPr/>
    </dgm:pt>
    <dgm:pt modelId="{07F78657-EC52-4867-AE04-E049BB87325C}" type="pres">
      <dgm:prSet presAssocID="{67CF94CE-EBAE-4E18-AE56-EB9F0526D7E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F30693E-EBB4-458A-AD0B-1F86063BC5FF}" type="pres">
      <dgm:prSet presAssocID="{67CF94CE-EBAE-4E18-AE56-EB9F0526D7E1}" presName="childText" presStyleLbl="revTx" presStyleIdx="4" presStyleCnt="6">
        <dgm:presLayoutVars>
          <dgm:bulletEnabled val="1"/>
        </dgm:presLayoutVars>
      </dgm:prSet>
      <dgm:spPr/>
    </dgm:pt>
    <dgm:pt modelId="{50DE3117-EB62-4A99-B3AC-DCEC30E98073}" type="pres">
      <dgm:prSet presAssocID="{45CBC8A3-C8D2-47C0-B420-5A087057D85B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E7AAF5C-56BE-4A16-9DA8-2F75195306B7}" type="pres">
      <dgm:prSet presAssocID="{45CBC8A3-C8D2-47C0-B420-5A087057D85B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4930DA01-CB63-479B-9A61-6524A97273DE}" type="presOf" srcId="{37A232B4-A962-461D-8D66-EC45C782E700}" destId="{34BAE4CE-0B33-4923-868F-5B3C38FE6E55}" srcOrd="0" destOrd="0" presId="urn:microsoft.com/office/officeart/2005/8/layout/vList2"/>
    <dgm:cxn modelId="{3E6CD706-75D4-4977-A2FD-B6AE2AF63BC5}" srcId="{45CBC8A3-C8D2-47C0-B420-5A087057D85B}" destId="{94ECF29E-1B42-4580-A1F5-0081D5C9B622}" srcOrd="1" destOrd="0" parTransId="{CDA0C03E-0B10-4BB8-B00C-A7FE70047268}" sibTransId="{FCC28B77-F475-4549-B584-AB5C958C72A3}"/>
    <dgm:cxn modelId="{801EC40C-5BF6-4274-AF9F-AA63C4E08895}" type="presOf" srcId="{75D60FC1-1806-4B74-9B79-24C16A776C44}" destId="{CE7AAF5C-56BE-4A16-9DA8-2F75195306B7}" srcOrd="0" destOrd="0" presId="urn:microsoft.com/office/officeart/2005/8/layout/vList2"/>
    <dgm:cxn modelId="{0DD4950D-90B9-485C-B1AA-5A611AF450AA}" type="presOf" srcId="{376C243D-30C2-419E-AFD9-10015A7A9FCF}" destId="{9F30693E-EBB4-458A-AD0B-1F86063BC5FF}" srcOrd="0" destOrd="0" presId="urn:microsoft.com/office/officeart/2005/8/layout/vList2"/>
    <dgm:cxn modelId="{A24C2D10-2EBE-4C60-8B67-A17294F96CAA}" srcId="{37A232B4-A962-461D-8D66-EC45C782E700}" destId="{FA6FD57B-F71F-41C9-B61F-10E08C04A296}" srcOrd="0" destOrd="0" parTransId="{01015DEF-7E1A-4198-8A29-4886FE622277}" sibTransId="{2A433A19-39A5-44D6-B816-67D708C84A96}"/>
    <dgm:cxn modelId="{25947B10-15E6-4060-8A62-B6F347E7768A}" type="presOf" srcId="{18E88540-5912-4708-BDA4-F43B894C2309}" destId="{2E20BFF8-5248-4F33-8696-77E14EB19763}" srcOrd="0" destOrd="0" presId="urn:microsoft.com/office/officeart/2005/8/layout/vList2"/>
    <dgm:cxn modelId="{77EFBA22-6ECE-44C6-A222-7CB6CC565FC6}" type="presOf" srcId="{50CA7B2C-E19C-43AB-A9F0-9A24AA16A99E}" destId="{542EDAAA-C878-47CB-9136-E1931F1A2C84}" srcOrd="0" destOrd="0" presId="urn:microsoft.com/office/officeart/2005/8/layout/vList2"/>
    <dgm:cxn modelId="{158FF828-30B3-4E6F-BDA4-D6E3D67C1E31}" srcId="{67CF94CE-EBAE-4E18-AE56-EB9F0526D7E1}" destId="{11E356D2-6C83-4C71-9A0D-A99AF5D99580}" srcOrd="1" destOrd="0" parTransId="{965243DC-5427-40C1-B8F7-A9BE9170128A}" sibTransId="{566260C8-9EF5-48B5-86D9-EE646FD9709A}"/>
    <dgm:cxn modelId="{EF622C3D-2AE4-4B20-BE44-FFD860C8FBFB}" type="presOf" srcId="{E5B92AA8-C105-4A8E-9CAB-6C1D57D02F06}" destId="{4C189C86-922C-455E-85AF-1B3CC432BF91}" srcOrd="0" destOrd="0" presId="urn:microsoft.com/office/officeart/2005/8/layout/vList2"/>
    <dgm:cxn modelId="{F206133E-1FB0-495E-A4DB-6F78DC1156E8}" type="presOf" srcId="{4402FBC9-6210-49B2-93E2-2FFF739934A2}" destId="{A5F28872-2A0E-4AD9-AE20-7B10946E6F78}" srcOrd="0" destOrd="0" presId="urn:microsoft.com/office/officeart/2005/8/layout/vList2"/>
    <dgm:cxn modelId="{0D54BF62-5DC4-4FAA-9833-8FA9E75C3BC8}" type="presOf" srcId="{94ECF29E-1B42-4580-A1F5-0081D5C9B622}" destId="{CE7AAF5C-56BE-4A16-9DA8-2F75195306B7}" srcOrd="0" destOrd="1" presId="urn:microsoft.com/office/officeart/2005/8/layout/vList2"/>
    <dgm:cxn modelId="{08944568-704E-4A6C-A2AF-67E780AF1B1A}" srcId="{18E88540-5912-4708-BDA4-F43B894C2309}" destId="{D810E93F-0ACF-45B1-9BDE-6F1EC64BBAE3}" srcOrd="0" destOrd="0" parTransId="{466ED216-FFC2-45ED-9085-01173A853447}" sibTransId="{C835D487-BE07-4082-A277-7C0A636CB620}"/>
    <dgm:cxn modelId="{E67E9E48-B179-41E4-9E42-4024ADA329FB}" srcId="{67CF94CE-EBAE-4E18-AE56-EB9F0526D7E1}" destId="{376C243D-30C2-419E-AFD9-10015A7A9FCF}" srcOrd="0" destOrd="0" parTransId="{6C3866B9-FF1D-4D08-9A64-6CAF52F10957}" sibTransId="{DB988AD0-D61E-4C71-B3F3-F2ACAB7F8216}"/>
    <dgm:cxn modelId="{7F6B1B69-36D2-4206-9BC0-2839353797A9}" srcId="{0818ED38-7C72-42A5-8407-C09165D07040}" destId="{E5B92AA8-C105-4A8E-9CAB-6C1D57D02F06}" srcOrd="2" destOrd="0" parTransId="{63C416AC-4E6E-4A58-94FE-D1A9D6D9F66B}" sibTransId="{018AD6B9-7F3D-4FFB-A9F6-182F42F3B566}"/>
    <dgm:cxn modelId="{A6A65450-11F8-404C-9003-730BFEBC2417}" srcId="{18E88540-5912-4708-BDA4-F43B894C2309}" destId="{067C34CC-33A5-4FAC-8B04-EEB2CA825F7C}" srcOrd="1" destOrd="0" parTransId="{BC622C4A-BEA5-4297-BA03-0E6941CC714F}" sibTransId="{039AB1C1-6949-442B-8A82-21735DBC8025}"/>
    <dgm:cxn modelId="{9E884874-6E14-4540-A3CE-7D1AD259957C}" type="presOf" srcId="{FA6FD57B-F71F-41C9-B61F-10E08C04A296}" destId="{185C9815-C5A9-4CF0-9BF0-A0A17EEB5C71}" srcOrd="0" destOrd="0" presId="urn:microsoft.com/office/officeart/2005/8/layout/vList2"/>
    <dgm:cxn modelId="{811B7D7E-2BD2-499D-9D39-A1DC25EEB967}" srcId="{4402FBC9-6210-49B2-93E2-2FFF739934A2}" destId="{50CA7B2C-E19C-43AB-A9F0-9A24AA16A99E}" srcOrd="0" destOrd="0" parTransId="{F19D6BB3-5C21-4D06-B009-B80DFE6C89DF}" sibTransId="{83DDD0A6-90EA-4B0F-8E7D-7C4811C63630}"/>
    <dgm:cxn modelId="{43BEAF82-E83C-4733-9924-12116A9DC751}" type="presOf" srcId="{11C57C4C-7CAC-499E-911C-95E15A6785CD}" destId="{EBAA721E-EBE6-4C94-B517-3E0BBEFCA476}" srcOrd="0" destOrd="0" presId="urn:microsoft.com/office/officeart/2005/8/layout/vList2"/>
    <dgm:cxn modelId="{A1A91691-CB88-4DD1-8EFD-7C8E0C43D19F}" srcId="{0818ED38-7C72-42A5-8407-C09165D07040}" destId="{18E88540-5912-4708-BDA4-F43B894C2309}" srcOrd="3" destOrd="0" parTransId="{E7344320-7433-4531-B39C-5259E7552F4F}" sibTransId="{D2B84C2D-EA6B-48DE-BC09-DDEE2E04F35C}"/>
    <dgm:cxn modelId="{323DB39E-B2C3-44E7-ABBA-EC516EA30BEC}" srcId="{E5B92AA8-C105-4A8E-9CAB-6C1D57D02F06}" destId="{11C57C4C-7CAC-499E-911C-95E15A6785CD}" srcOrd="0" destOrd="0" parTransId="{67951F15-1E3C-43B3-A626-FEE63671D887}" sibTransId="{8634C65E-2225-4A65-8A24-890EF4A032E1}"/>
    <dgm:cxn modelId="{9549F8A0-BFB4-4E1F-B643-6EE319CC15C1}" type="presOf" srcId="{D810E93F-0ACF-45B1-9BDE-6F1EC64BBAE3}" destId="{F4BF3A13-B00E-4E0C-B1DE-900E417ADE98}" srcOrd="0" destOrd="0" presId="urn:microsoft.com/office/officeart/2005/8/layout/vList2"/>
    <dgm:cxn modelId="{06C51CA2-9633-4C8B-A33D-C4BA7F653201}" srcId="{0818ED38-7C72-42A5-8407-C09165D07040}" destId="{45CBC8A3-C8D2-47C0-B420-5A087057D85B}" srcOrd="5" destOrd="0" parTransId="{E20CAA8F-2E8C-4080-B047-33A79E0A8DFB}" sibTransId="{FB5B0A1A-68A8-4151-8F33-AD937A3E5F93}"/>
    <dgm:cxn modelId="{B621E6A7-FE50-415E-8E91-FFA7065C32F2}" srcId="{0818ED38-7C72-42A5-8407-C09165D07040}" destId="{67CF94CE-EBAE-4E18-AE56-EB9F0526D7E1}" srcOrd="4" destOrd="0" parTransId="{8F7BA5D2-33CA-4FAF-B199-BE2303A023BE}" sibTransId="{500DB3B6-C848-4603-814D-E802A9945227}"/>
    <dgm:cxn modelId="{DFCB6FA9-AE75-408F-929D-4B247AEBB4F6}" type="presOf" srcId="{45CBC8A3-C8D2-47C0-B420-5A087057D85B}" destId="{50DE3117-EB62-4A99-B3AC-DCEC30E98073}" srcOrd="0" destOrd="0" presId="urn:microsoft.com/office/officeart/2005/8/layout/vList2"/>
    <dgm:cxn modelId="{8BFCEBB8-BC3D-422E-A286-085C9C600E09}" type="presOf" srcId="{67CF94CE-EBAE-4E18-AE56-EB9F0526D7E1}" destId="{07F78657-EC52-4867-AE04-E049BB87325C}" srcOrd="0" destOrd="0" presId="urn:microsoft.com/office/officeart/2005/8/layout/vList2"/>
    <dgm:cxn modelId="{CD6E39C3-293F-4F74-8CDC-68BFE75F8DD2}" srcId="{0818ED38-7C72-42A5-8407-C09165D07040}" destId="{37A232B4-A962-461D-8D66-EC45C782E700}" srcOrd="0" destOrd="0" parTransId="{45BFB57B-C788-4B23-BAD5-911F8F90CE85}" sibTransId="{5DB003A0-32EB-4837-8990-1A62367BE6BA}"/>
    <dgm:cxn modelId="{E9159BC5-DAB0-408D-9E76-8341E3C96DE1}" srcId="{0818ED38-7C72-42A5-8407-C09165D07040}" destId="{4402FBC9-6210-49B2-93E2-2FFF739934A2}" srcOrd="1" destOrd="0" parTransId="{69F9DA16-F7AA-4A4D-90E0-E02EDE99BD85}" sibTransId="{0E8C0374-23ED-490D-AF2E-7AD4B4871CBA}"/>
    <dgm:cxn modelId="{DE6D8ED1-AFF6-4FDA-8FA3-EEB68C843F60}" type="presOf" srcId="{11E356D2-6C83-4C71-9A0D-A99AF5D99580}" destId="{9F30693E-EBB4-458A-AD0B-1F86063BC5FF}" srcOrd="0" destOrd="1" presId="urn:microsoft.com/office/officeart/2005/8/layout/vList2"/>
    <dgm:cxn modelId="{6486C9D9-9813-48E6-8E17-E2093BF61FF6}" srcId="{45CBC8A3-C8D2-47C0-B420-5A087057D85B}" destId="{75D60FC1-1806-4B74-9B79-24C16A776C44}" srcOrd="0" destOrd="0" parTransId="{20B5A9FB-E3C8-47D2-84A2-634788924877}" sibTransId="{3B68C776-FE65-4BA1-8E63-0CACBAB87303}"/>
    <dgm:cxn modelId="{E0BBFCDF-9299-43AE-99F0-E6A67B474B97}" type="presOf" srcId="{067C34CC-33A5-4FAC-8B04-EEB2CA825F7C}" destId="{F4BF3A13-B00E-4E0C-B1DE-900E417ADE98}" srcOrd="0" destOrd="1" presId="urn:microsoft.com/office/officeart/2005/8/layout/vList2"/>
    <dgm:cxn modelId="{2452CFF8-2EEB-49D5-B46E-F312B8F83C94}" type="presOf" srcId="{0818ED38-7C72-42A5-8407-C09165D07040}" destId="{BFCD4573-0D0D-4E64-B9DD-FEF7687466B6}" srcOrd="0" destOrd="0" presId="urn:microsoft.com/office/officeart/2005/8/layout/vList2"/>
    <dgm:cxn modelId="{4B28C6CD-1C45-4DEE-9702-B95743583A85}" type="presParOf" srcId="{BFCD4573-0D0D-4E64-B9DD-FEF7687466B6}" destId="{34BAE4CE-0B33-4923-868F-5B3C38FE6E55}" srcOrd="0" destOrd="0" presId="urn:microsoft.com/office/officeart/2005/8/layout/vList2"/>
    <dgm:cxn modelId="{5FEE112E-A9A0-4808-B3EE-C441A6399DD7}" type="presParOf" srcId="{BFCD4573-0D0D-4E64-B9DD-FEF7687466B6}" destId="{185C9815-C5A9-4CF0-9BF0-A0A17EEB5C71}" srcOrd="1" destOrd="0" presId="urn:microsoft.com/office/officeart/2005/8/layout/vList2"/>
    <dgm:cxn modelId="{871D2E14-7A8D-4DE1-A3F3-77594018B5B4}" type="presParOf" srcId="{BFCD4573-0D0D-4E64-B9DD-FEF7687466B6}" destId="{A5F28872-2A0E-4AD9-AE20-7B10946E6F78}" srcOrd="2" destOrd="0" presId="urn:microsoft.com/office/officeart/2005/8/layout/vList2"/>
    <dgm:cxn modelId="{E7B0AC05-10AD-4DA6-84DA-5AE3B70D73BE}" type="presParOf" srcId="{BFCD4573-0D0D-4E64-B9DD-FEF7687466B6}" destId="{542EDAAA-C878-47CB-9136-E1931F1A2C84}" srcOrd="3" destOrd="0" presId="urn:microsoft.com/office/officeart/2005/8/layout/vList2"/>
    <dgm:cxn modelId="{F7ECCFFE-54B2-45D9-A723-A4B1A1CE0475}" type="presParOf" srcId="{BFCD4573-0D0D-4E64-B9DD-FEF7687466B6}" destId="{4C189C86-922C-455E-85AF-1B3CC432BF91}" srcOrd="4" destOrd="0" presId="urn:microsoft.com/office/officeart/2005/8/layout/vList2"/>
    <dgm:cxn modelId="{7962E5F5-7826-4E59-85DB-7F1EA1C723B9}" type="presParOf" srcId="{BFCD4573-0D0D-4E64-B9DD-FEF7687466B6}" destId="{EBAA721E-EBE6-4C94-B517-3E0BBEFCA476}" srcOrd="5" destOrd="0" presId="urn:microsoft.com/office/officeart/2005/8/layout/vList2"/>
    <dgm:cxn modelId="{DBC45F33-11D7-4B09-882F-0CE903339D59}" type="presParOf" srcId="{BFCD4573-0D0D-4E64-B9DD-FEF7687466B6}" destId="{2E20BFF8-5248-4F33-8696-77E14EB19763}" srcOrd="6" destOrd="0" presId="urn:microsoft.com/office/officeart/2005/8/layout/vList2"/>
    <dgm:cxn modelId="{E037ADF2-E451-4841-A4D2-D24CEC943271}" type="presParOf" srcId="{BFCD4573-0D0D-4E64-B9DD-FEF7687466B6}" destId="{F4BF3A13-B00E-4E0C-B1DE-900E417ADE98}" srcOrd="7" destOrd="0" presId="urn:microsoft.com/office/officeart/2005/8/layout/vList2"/>
    <dgm:cxn modelId="{D6755C9B-6C04-4CD3-88E5-7F01052018D2}" type="presParOf" srcId="{BFCD4573-0D0D-4E64-B9DD-FEF7687466B6}" destId="{07F78657-EC52-4867-AE04-E049BB87325C}" srcOrd="8" destOrd="0" presId="urn:microsoft.com/office/officeart/2005/8/layout/vList2"/>
    <dgm:cxn modelId="{3CEE7017-5388-458B-9AB3-64617836EE6D}" type="presParOf" srcId="{BFCD4573-0D0D-4E64-B9DD-FEF7687466B6}" destId="{9F30693E-EBB4-458A-AD0B-1F86063BC5FF}" srcOrd="9" destOrd="0" presId="urn:microsoft.com/office/officeart/2005/8/layout/vList2"/>
    <dgm:cxn modelId="{991E3D9F-AF3A-40FC-938D-E666CA00E736}" type="presParOf" srcId="{BFCD4573-0D0D-4E64-B9DD-FEF7687466B6}" destId="{50DE3117-EB62-4A99-B3AC-DCEC30E98073}" srcOrd="10" destOrd="0" presId="urn:microsoft.com/office/officeart/2005/8/layout/vList2"/>
    <dgm:cxn modelId="{DCD8C6A7-F5DE-4A9D-BA83-0DC99D4DB0AE}" type="presParOf" srcId="{BFCD4573-0D0D-4E64-B9DD-FEF7687466B6}" destId="{CE7AAF5C-56BE-4A16-9DA8-2F75195306B7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2C87E-8B77-4738-889E-261D9F927680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E1694B-6051-4DB4-8C18-7D37F5D4CE25}">
      <dgm:prSet phldrT="[Text]"/>
      <dgm:spPr/>
      <dgm:t>
        <a:bodyPr/>
        <a:lstStyle/>
        <a:p>
          <a:r>
            <a:rPr lang="en-US" dirty="0"/>
            <a:t>Sign In</a:t>
          </a:r>
        </a:p>
      </dgm:t>
    </dgm:pt>
    <dgm:pt modelId="{DB46E923-AB73-4B0C-BAFF-6254BCF8D315}" type="parTrans" cxnId="{D12F959B-1465-4B28-8B23-E5CD125FEBF5}">
      <dgm:prSet/>
      <dgm:spPr/>
      <dgm:t>
        <a:bodyPr/>
        <a:lstStyle/>
        <a:p>
          <a:endParaRPr lang="en-US"/>
        </a:p>
      </dgm:t>
    </dgm:pt>
    <dgm:pt modelId="{BC82BD57-3903-48BD-919A-78D0B9702F60}" type="sibTrans" cxnId="{D12F959B-1465-4B28-8B23-E5CD125FEBF5}">
      <dgm:prSet/>
      <dgm:spPr/>
      <dgm:t>
        <a:bodyPr/>
        <a:lstStyle/>
        <a:p>
          <a:endParaRPr lang="en-US"/>
        </a:p>
      </dgm:t>
    </dgm:pt>
    <dgm:pt modelId="{1183D645-1A3C-44B5-919F-D675A7CCE54F}">
      <dgm:prSet phldrT="[Text]"/>
      <dgm:spPr/>
      <dgm:t>
        <a:bodyPr/>
        <a:lstStyle/>
        <a:p>
          <a:r>
            <a:rPr lang="en-US" dirty="0"/>
            <a:t>Choose API</a:t>
          </a:r>
        </a:p>
      </dgm:t>
    </dgm:pt>
    <dgm:pt modelId="{A9FF4418-A511-4A08-AC81-E6B3266D8500}" type="parTrans" cxnId="{AD162F7A-10DF-42F8-84C7-1638EA49B368}">
      <dgm:prSet/>
      <dgm:spPr/>
      <dgm:t>
        <a:bodyPr/>
        <a:lstStyle/>
        <a:p>
          <a:endParaRPr lang="en-US"/>
        </a:p>
      </dgm:t>
    </dgm:pt>
    <dgm:pt modelId="{B71DBF65-EA0B-484F-8519-66DACD824C5E}" type="sibTrans" cxnId="{AD162F7A-10DF-42F8-84C7-1638EA49B368}">
      <dgm:prSet/>
      <dgm:spPr/>
      <dgm:t>
        <a:bodyPr/>
        <a:lstStyle/>
        <a:p>
          <a:endParaRPr lang="en-US"/>
        </a:p>
      </dgm:t>
    </dgm:pt>
    <dgm:pt modelId="{21B8EA8D-D5B7-4B47-9EEA-847CD33FF0D1}">
      <dgm:prSet phldrT="[Text]"/>
      <dgm:spPr/>
      <dgm:t>
        <a:bodyPr/>
        <a:lstStyle/>
        <a:p>
          <a:r>
            <a:rPr lang="en-US" dirty="0"/>
            <a:t>Get API Key</a:t>
          </a:r>
        </a:p>
      </dgm:t>
    </dgm:pt>
    <dgm:pt modelId="{662D0E11-E5E8-406A-B5CF-49EB2744372E}" type="parTrans" cxnId="{D114E4B4-4B78-4F11-876C-CCF773733855}">
      <dgm:prSet/>
      <dgm:spPr/>
      <dgm:t>
        <a:bodyPr/>
        <a:lstStyle/>
        <a:p>
          <a:endParaRPr lang="en-US"/>
        </a:p>
      </dgm:t>
    </dgm:pt>
    <dgm:pt modelId="{72EBA787-CCA8-481B-9B7B-35DBF330B403}" type="sibTrans" cxnId="{D114E4B4-4B78-4F11-876C-CCF773733855}">
      <dgm:prSet/>
      <dgm:spPr/>
      <dgm:t>
        <a:bodyPr/>
        <a:lstStyle/>
        <a:p>
          <a:endParaRPr lang="en-US"/>
        </a:p>
      </dgm:t>
    </dgm:pt>
    <dgm:pt modelId="{55000E76-0462-44D1-9D8C-3D6D2D1E03E2}">
      <dgm:prSet phldrT="[Text]"/>
      <dgm:spPr/>
      <dgm:t>
        <a:bodyPr/>
        <a:lstStyle/>
        <a:p>
          <a:r>
            <a:rPr lang="en-US" dirty="0"/>
            <a:t>Get API URL</a:t>
          </a:r>
        </a:p>
      </dgm:t>
    </dgm:pt>
    <dgm:pt modelId="{08BD73EF-A397-4BF8-BB6C-8C6B0B431CCE}" type="parTrans" cxnId="{B7014F56-C45A-4962-9FDA-5B5CDAAEB013}">
      <dgm:prSet/>
      <dgm:spPr/>
      <dgm:t>
        <a:bodyPr/>
        <a:lstStyle/>
        <a:p>
          <a:endParaRPr lang="en-US"/>
        </a:p>
      </dgm:t>
    </dgm:pt>
    <dgm:pt modelId="{932783C0-0C7D-4686-B8B9-CC499D8C21A5}" type="sibTrans" cxnId="{B7014F56-C45A-4962-9FDA-5B5CDAAEB013}">
      <dgm:prSet/>
      <dgm:spPr/>
      <dgm:t>
        <a:bodyPr/>
        <a:lstStyle/>
        <a:p>
          <a:endParaRPr lang="en-US"/>
        </a:p>
      </dgm:t>
    </dgm:pt>
    <dgm:pt modelId="{84548690-618F-4161-9F2A-D5BD65D6CAA3}" type="pres">
      <dgm:prSet presAssocID="{B8C2C87E-8B77-4738-889E-261D9F92768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0820C0DD-C328-4BE6-8F7E-806C7478FFD8}" type="pres">
      <dgm:prSet presAssocID="{77E1694B-6051-4DB4-8C18-7D37F5D4CE25}" presName="composite" presStyleCnt="0"/>
      <dgm:spPr/>
    </dgm:pt>
    <dgm:pt modelId="{D57293B1-87C3-452A-B3FC-7B2E71AF1556}" type="pres">
      <dgm:prSet presAssocID="{77E1694B-6051-4DB4-8C18-7D37F5D4CE25}" presName="ParentAccent1" presStyleLbl="alignNode1" presStyleIdx="0" presStyleCnt="44"/>
      <dgm:spPr/>
    </dgm:pt>
    <dgm:pt modelId="{BD2EE4E4-0B14-42C3-8EA3-DEF4A8254DD7}" type="pres">
      <dgm:prSet presAssocID="{77E1694B-6051-4DB4-8C18-7D37F5D4CE25}" presName="ParentAccent2" presStyleLbl="alignNode1" presStyleIdx="1" presStyleCnt="44"/>
      <dgm:spPr/>
    </dgm:pt>
    <dgm:pt modelId="{5A18D8C7-50F5-4296-BEB0-0D6A2F9F1F0D}" type="pres">
      <dgm:prSet presAssocID="{77E1694B-6051-4DB4-8C18-7D37F5D4CE25}" presName="ParentAccent3" presStyleLbl="alignNode1" presStyleIdx="2" presStyleCnt="44"/>
      <dgm:spPr/>
    </dgm:pt>
    <dgm:pt modelId="{695DD5B7-D18E-4C31-B637-CBF78AE957FE}" type="pres">
      <dgm:prSet presAssocID="{77E1694B-6051-4DB4-8C18-7D37F5D4CE25}" presName="ParentAccent4" presStyleLbl="alignNode1" presStyleIdx="3" presStyleCnt="44"/>
      <dgm:spPr/>
    </dgm:pt>
    <dgm:pt modelId="{5C5B51C7-4C64-4297-BA0F-F4DE95AACC1B}" type="pres">
      <dgm:prSet presAssocID="{77E1694B-6051-4DB4-8C18-7D37F5D4CE25}" presName="ParentAccent5" presStyleLbl="alignNode1" presStyleIdx="4" presStyleCnt="44"/>
      <dgm:spPr/>
    </dgm:pt>
    <dgm:pt modelId="{C5C32917-BFF0-440A-B58A-B5A249C11330}" type="pres">
      <dgm:prSet presAssocID="{77E1694B-6051-4DB4-8C18-7D37F5D4CE25}" presName="ParentAccent6" presStyleLbl="alignNode1" presStyleIdx="5" presStyleCnt="44"/>
      <dgm:spPr/>
    </dgm:pt>
    <dgm:pt modelId="{CBF3F47F-E0E1-4044-9A1E-1432091A9F2A}" type="pres">
      <dgm:prSet presAssocID="{77E1694B-6051-4DB4-8C18-7D37F5D4CE25}" presName="ParentAccent7" presStyleLbl="alignNode1" presStyleIdx="6" presStyleCnt="44"/>
      <dgm:spPr/>
    </dgm:pt>
    <dgm:pt modelId="{9473D0B4-CDDF-4C4F-97FE-6E6B33028766}" type="pres">
      <dgm:prSet presAssocID="{77E1694B-6051-4DB4-8C18-7D37F5D4CE25}" presName="ParentAccent8" presStyleLbl="alignNode1" presStyleIdx="7" presStyleCnt="44"/>
      <dgm:spPr/>
    </dgm:pt>
    <dgm:pt modelId="{B7B10DDE-29C5-47BB-94AD-FCC792C1863E}" type="pres">
      <dgm:prSet presAssocID="{77E1694B-6051-4DB4-8C18-7D37F5D4CE25}" presName="ParentAccent9" presStyleLbl="alignNode1" presStyleIdx="8" presStyleCnt="44"/>
      <dgm:spPr/>
    </dgm:pt>
    <dgm:pt modelId="{62F930AA-6DA7-4579-8974-FB9EC828C77B}" type="pres">
      <dgm:prSet presAssocID="{77E1694B-6051-4DB4-8C18-7D37F5D4CE25}" presName="ParentAccent10" presStyleLbl="alignNode1" presStyleIdx="9" presStyleCnt="44"/>
      <dgm:spPr/>
    </dgm:pt>
    <dgm:pt modelId="{8FABCC9E-5F14-47B4-9716-A7FE4B53F56F}" type="pres">
      <dgm:prSet presAssocID="{77E1694B-6051-4DB4-8C18-7D37F5D4CE2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</dgm:pt>
    <dgm:pt modelId="{53FA9A9D-C630-4078-95AC-A08F96209B2D}" type="pres">
      <dgm:prSet presAssocID="{BC82BD57-3903-48BD-919A-78D0B9702F60}" presName="sibTrans" presStyleCnt="0"/>
      <dgm:spPr/>
    </dgm:pt>
    <dgm:pt modelId="{D7DDB8B2-11B2-4771-A415-7A893DCF4AF3}" type="pres">
      <dgm:prSet presAssocID="{1183D645-1A3C-44B5-919F-D675A7CCE54F}" presName="composite" presStyleCnt="0"/>
      <dgm:spPr/>
    </dgm:pt>
    <dgm:pt modelId="{18A699B5-5609-45E9-A75A-E1807C37D456}" type="pres">
      <dgm:prSet presAssocID="{1183D645-1A3C-44B5-919F-D675A7CCE54F}" presName="ParentAccent1" presStyleLbl="alignNode1" presStyleIdx="11" presStyleCnt="44"/>
      <dgm:spPr/>
    </dgm:pt>
    <dgm:pt modelId="{528779CF-78AB-430C-83A7-04B1192327B3}" type="pres">
      <dgm:prSet presAssocID="{1183D645-1A3C-44B5-919F-D675A7CCE54F}" presName="ParentAccent2" presStyleLbl="alignNode1" presStyleIdx="12" presStyleCnt="44"/>
      <dgm:spPr/>
    </dgm:pt>
    <dgm:pt modelId="{BC3CFE20-748C-41F9-A074-5E611B7DFAAE}" type="pres">
      <dgm:prSet presAssocID="{1183D645-1A3C-44B5-919F-D675A7CCE54F}" presName="ParentAccent3" presStyleLbl="alignNode1" presStyleIdx="13" presStyleCnt="44"/>
      <dgm:spPr/>
    </dgm:pt>
    <dgm:pt modelId="{268519B3-599E-4893-8D07-60BE8A16411F}" type="pres">
      <dgm:prSet presAssocID="{1183D645-1A3C-44B5-919F-D675A7CCE54F}" presName="ParentAccent4" presStyleLbl="alignNode1" presStyleIdx="14" presStyleCnt="44"/>
      <dgm:spPr/>
    </dgm:pt>
    <dgm:pt modelId="{6354A2CD-040F-42A3-8909-F9AEFFEB01FB}" type="pres">
      <dgm:prSet presAssocID="{1183D645-1A3C-44B5-919F-D675A7CCE54F}" presName="ParentAccent5" presStyleLbl="alignNode1" presStyleIdx="15" presStyleCnt="44"/>
      <dgm:spPr/>
    </dgm:pt>
    <dgm:pt modelId="{DECE1DB2-92BE-435C-9ACD-4D070DE0290A}" type="pres">
      <dgm:prSet presAssocID="{1183D645-1A3C-44B5-919F-D675A7CCE54F}" presName="ParentAccent6" presStyleLbl="alignNode1" presStyleIdx="16" presStyleCnt="44"/>
      <dgm:spPr/>
    </dgm:pt>
    <dgm:pt modelId="{C043EEE6-28A5-4CE1-A8D8-8FA2D6E9FE62}" type="pres">
      <dgm:prSet presAssocID="{1183D645-1A3C-44B5-919F-D675A7CCE54F}" presName="ParentAccent7" presStyleLbl="alignNode1" presStyleIdx="17" presStyleCnt="44"/>
      <dgm:spPr/>
    </dgm:pt>
    <dgm:pt modelId="{C554396F-3069-45CE-B808-259AC564EA24}" type="pres">
      <dgm:prSet presAssocID="{1183D645-1A3C-44B5-919F-D675A7CCE54F}" presName="ParentAccent8" presStyleLbl="alignNode1" presStyleIdx="18" presStyleCnt="44"/>
      <dgm:spPr/>
    </dgm:pt>
    <dgm:pt modelId="{A199178D-52D7-40C0-B617-6772710606A8}" type="pres">
      <dgm:prSet presAssocID="{1183D645-1A3C-44B5-919F-D675A7CCE54F}" presName="ParentAccent9" presStyleLbl="alignNode1" presStyleIdx="19" presStyleCnt="44"/>
      <dgm:spPr/>
    </dgm:pt>
    <dgm:pt modelId="{D73975F9-BCAC-4992-983B-D408855F9E33}" type="pres">
      <dgm:prSet presAssocID="{1183D645-1A3C-44B5-919F-D675A7CCE54F}" presName="ParentAccent10" presStyleLbl="alignNode1" presStyleIdx="20" presStyleCnt="44"/>
      <dgm:spPr/>
    </dgm:pt>
    <dgm:pt modelId="{E9DD9AC2-ECAB-4E68-9F8D-B89179D10EBE}" type="pres">
      <dgm:prSet presAssocID="{1183D645-1A3C-44B5-919F-D675A7CCE54F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</dgm:pt>
    <dgm:pt modelId="{7271112C-445C-40D3-A705-7E3049ED5C0B}" type="pres">
      <dgm:prSet presAssocID="{B71DBF65-EA0B-484F-8519-66DACD824C5E}" presName="sibTrans" presStyleCnt="0"/>
      <dgm:spPr/>
    </dgm:pt>
    <dgm:pt modelId="{DDD2A5C2-8BDA-4783-A536-65E3A4D51D21}" type="pres">
      <dgm:prSet presAssocID="{21B8EA8D-D5B7-4B47-9EEA-847CD33FF0D1}" presName="composite" presStyleCnt="0"/>
      <dgm:spPr/>
    </dgm:pt>
    <dgm:pt modelId="{6786A43D-716E-4586-AFEE-6030D1F9F6F0}" type="pres">
      <dgm:prSet presAssocID="{21B8EA8D-D5B7-4B47-9EEA-847CD33FF0D1}" presName="ParentAccent1" presStyleLbl="alignNode1" presStyleIdx="22" presStyleCnt="44"/>
      <dgm:spPr/>
    </dgm:pt>
    <dgm:pt modelId="{5FCC45EA-6C6F-4CAB-BED0-642092429016}" type="pres">
      <dgm:prSet presAssocID="{21B8EA8D-D5B7-4B47-9EEA-847CD33FF0D1}" presName="ParentAccent2" presStyleLbl="alignNode1" presStyleIdx="23" presStyleCnt="44"/>
      <dgm:spPr/>
    </dgm:pt>
    <dgm:pt modelId="{C8C3CD36-8B39-469C-94D2-D0CF32B8DCDD}" type="pres">
      <dgm:prSet presAssocID="{21B8EA8D-D5B7-4B47-9EEA-847CD33FF0D1}" presName="ParentAccent3" presStyleLbl="alignNode1" presStyleIdx="24" presStyleCnt="44"/>
      <dgm:spPr/>
    </dgm:pt>
    <dgm:pt modelId="{CDCD52C1-0E42-4C12-820A-EA27155EADE9}" type="pres">
      <dgm:prSet presAssocID="{21B8EA8D-D5B7-4B47-9EEA-847CD33FF0D1}" presName="ParentAccent4" presStyleLbl="alignNode1" presStyleIdx="25" presStyleCnt="44"/>
      <dgm:spPr/>
    </dgm:pt>
    <dgm:pt modelId="{F035FAA4-EF44-4B2F-B084-E3EB425228B2}" type="pres">
      <dgm:prSet presAssocID="{21B8EA8D-D5B7-4B47-9EEA-847CD33FF0D1}" presName="ParentAccent5" presStyleLbl="alignNode1" presStyleIdx="26" presStyleCnt="44"/>
      <dgm:spPr/>
    </dgm:pt>
    <dgm:pt modelId="{4F56EAD0-F48C-46F2-A5F9-112BBD9E91A9}" type="pres">
      <dgm:prSet presAssocID="{21B8EA8D-D5B7-4B47-9EEA-847CD33FF0D1}" presName="ParentAccent6" presStyleLbl="alignNode1" presStyleIdx="27" presStyleCnt="44"/>
      <dgm:spPr/>
    </dgm:pt>
    <dgm:pt modelId="{A67EB36B-7D43-44BB-B8A7-8173AAB1DB68}" type="pres">
      <dgm:prSet presAssocID="{21B8EA8D-D5B7-4B47-9EEA-847CD33FF0D1}" presName="ParentAccent7" presStyleLbl="alignNode1" presStyleIdx="28" presStyleCnt="44"/>
      <dgm:spPr/>
    </dgm:pt>
    <dgm:pt modelId="{70BEBA5B-6CF4-4C65-91DC-77C00E21D3E0}" type="pres">
      <dgm:prSet presAssocID="{21B8EA8D-D5B7-4B47-9EEA-847CD33FF0D1}" presName="ParentAccent8" presStyleLbl="alignNode1" presStyleIdx="29" presStyleCnt="44"/>
      <dgm:spPr/>
    </dgm:pt>
    <dgm:pt modelId="{5CB1121C-EC79-4CF4-AA6A-E4DF63B1BB64}" type="pres">
      <dgm:prSet presAssocID="{21B8EA8D-D5B7-4B47-9EEA-847CD33FF0D1}" presName="ParentAccent9" presStyleLbl="alignNode1" presStyleIdx="30" presStyleCnt="44"/>
      <dgm:spPr/>
    </dgm:pt>
    <dgm:pt modelId="{DAF75D1C-1715-4519-B404-82EAFB2CFB94}" type="pres">
      <dgm:prSet presAssocID="{21B8EA8D-D5B7-4B47-9EEA-847CD33FF0D1}" presName="ParentAccent10" presStyleLbl="alignNode1" presStyleIdx="31" presStyleCnt="44"/>
      <dgm:spPr/>
    </dgm:pt>
    <dgm:pt modelId="{3285493A-EAB8-4EDE-80A8-24639C1B6F9E}" type="pres">
      <dgm:prSet presAssocID="{21B8EA8D-D5B7-4B47-9EEA-847CD33FF0D1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</dgm:pt>
    <dgm:pt modelId="{8795D896-545F-4F20-934A-68021AE464E6}" type="pres">
      <dgm:prSet presAssocID="{72EBA787-CCA8-481B-9B7B-35DBF330B403}" presName="sibTrans" presStyleCnt="0"/>
      <dgm:spPr/>
    </dgm:pt>
    <dgm:pt modelId="{A5F372B0-50D7-4078-8339-A5EC1AB550CA}" type="pres">
      <dgm:prSet presAssocID="{55000E76-0462-44D1-9D8C-3D6D2D1E03E2}" presName="composite" presStyleCnt="0"/>
      <dgm:spPr/>
    </dgm:pt>
    <dgm:pt modelId="{44F45D6A-C426-4E87-897C-096E7A0BE010}" type="pres">
      <dgm:prSet presAssocID="{55000E76-0462-44D1-9D8C-3D6D2D1E03E2}" presName="ParentAccent1" presStyleLbl="alignNode1" presStyleIdx="33" presStyleCnt="44"/>
      <dgm:spPr/>
    </dgm:pt>
    <dgm:pt modelId="{E80BDA45-5120-48DF-8ECD-244A21B3164F}" type="pres">
      <dgm:prSet presAssocID="{55000E76-0462-44D1-9D8C-3D6D2D1E03E2}" presName="ParentAccent2" presStyleLbl="alignNode1" presStyleIdx="34" presStyleCnt="44"/>
      <dgm:spPr/>
    </dgm:pt>
    <dgm:pt modelId="{309BFBE4-F303-408C-9B4E-E0045EB70652}" type="pres">
      <dgm:prSet presAssocID="{55000E76-0462-44D1-9D8C-3D6D2D1E03E2}" presName="ParentAccent3" presStyleLbl="alignNode1" presStyleIdx="35" presStyleCnt="44"/>
      <dgm:spPr/>
    </dgm:pt>
    <dgm:pt modelId="{2845FF93-3550-4E6C-8BB7-CCE9E48703B5}" type="pres">
      <dgm:prSet presAssocID="{55000E76-0462-44D1-9D8C-3D6D2D1E03E2}" presName="ParentAccent4" presStyleLbl="alignNode1" presStyleIdx="36" presStyleCnt="44"/>
      <dgm:spPr/>
    </dgm:pt>
    <dgm:pt modelId="{74D3919D-164A-49B3-9B0A-62C2C4BBE531}" type="pres">
      <dgm:prSet presAssocID="{55000E76-0462-44D1-9D8C-3D6D2D1E03E2}" presName="ParentAccent5" presStyleLbl="alignNode1" presStyleIdx="37" presStyleCnt="44"/>
      <dgm:spPr/>
    </dgm:pt>
    <dgm:pt modelId="{6DDD1CD5-3725-47BC-AEA7-E1B0E15DD4F3}" type="pres">
      <dgm:prSet presAssocID="{55000E76-0462-44D1-9D8C-3D6D2D1E03E2}" presName="ParentAccent6" presStyleLbl="alignNode1" presStyleIdx="38" presStyleCnt="44"/>
      <dgm:spPr/>
    </dgm:pt>
    <dgm:pt modelId="{5006AE26-926F-4138-BCB8-D10D16A14E4F}" type="pres">
      <dgm:prSet presAssocID="{55000E76-0462-44D1-9D8C-3D6D2D1E03E2}" presName="ParentAccent7" presStyleLbl="alignNode1" presStyleIdx="39" presStyleCnt="44"/>
      <dgm:spPr/>
    </dgm:pt>
    <dgm:pt modelId="{E67E5051-7853-46DE-8A7B-34A80C851E21}" type="pres">
      <dgm:prSet presAssocID="{55000E76-0462-44D1-9D8C-3D6D2D1E03E2}" presName="ParentAccent8" presStyleLbl="alignNode1" presStyleIdx="40" presStyleCnt="44"/>
      <dgm:spPr/>
    </dgm:pt>
    <dgm:pt modelId="{5BB78CB8-7DB1-49E5-AA8F-317C15462073}" type="pres">
      <dgm:prSet presAssocID="{55000E76-0462-44D1-9D8C-3D6D2D1E03E2}" presName="ParentAccent9" presStyleLbl="alignNode1" presStyleIdx="41" presStyleCnt="44"/>
      <dgm:spPr/>
    </dgm:pt>
    <dgm:pt modelId="{D54CD8ED-1C62-4D3A-8D96-B27DA5625AC1}" type="pres">
      <dgm:prSet presAssocID="{55000E76-0462-44D1-9D8C-3D6D2D1E03E2}" presName="ParentAccent10" presStyleLbl="alignNode1" presStyleIdx="42" presStyleCnt="44"/>
      <dgm:spPr/>
    </dgm:pt>
    <dgm:pt modelId="{4637BE01-1D2E-4974-9BF7-13BD9BC4E2B8}" type="pres">
      <dgm:prSet presAssocID="{55000E76-0462-44D1-9D8C-3D6D2D1E03E2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</dgm:pt>
  </dgm:ptLst>
  <dgm:cxnLst>
    <dgm:cxn modelId="{BD4F841A-B23C-49DF-BA1A-7A8B4D5A141A}" type="presOf" srcId="{55000E76-0462-44D1-9D8C-3D6D2D1E03E2}" destId="{4637BE01-1D2E-4974-9BF7-13BD9BC4E2B8}" srcOrd="0" destOrd="0" presId="urn:microsoft.com/office/officeart/2011/layout/ConvergingText"/>
    <dgm:cxn modelId="{2C579B2A-7F4D-49A8-844C-40F621833D77}" type="presOf" srcId="{77E1694B-6051-4DB4-8C18-7D37F5D4CE25}" destId="{8FABCC9E-5F14-47B4-9716-A7FE4B53F56F}" srcOrd="0" destOrd="0" presId="urn:microsoft.com/office/officeart/2011/layout/ConvergingText"/>
    <dgm:cxn modelId="{B7014F56-C45A-4962-9FDA-5B5CDAAEB013}" srcId="{B8C2C87E-8B77-4738-889E-261D9F927680}" destId="{55000E76-0462-44D1-9D8C-3D6D2D1E03E2}" srcOrd="3" destOrd="0" parTransId="{08BD73EF-A397-4BF8-BB6C-8C6B0B431CCE}" sibTransId="{932783C0-0C7D-4686-B8B9-CC499D8C21A5}"/>
    <dgm:cxn modelId="{AD162F7A-10DF-42F8-84C7-1638EA49B368}" srcId="{B8C2C87E-8B77-4738-889E-261D9F927680}" destId="{1183D645-1A3C-44B5-919F-D675A7CCE54F}" srcOrd="1" destOrd="0" parTransId="{A9FF4418-A511-4A08-AC81-E6B3266D8500}" sibTransId="{B71DBF65-EA0B-484F-8519-66DACD824C5E}"/>
    <dgm:cxn modelId="{D12F959B-1465-4B28-8B23-E5CD125FEBF5}" srcId="{B8C2C87E-8B77-4738-889E-261D9F927680}" destId="{77E1694B-6051-4DB4-8C18-7D37F5D4CE25}" srcOrd="0" destOrd="0" parTransId="{DB46E923-AB73-4B0C-BAFF-6254BCF8D315}" sibTransId="{BC82BD57-3903-48BD-919A-78D0B9702F60}"/>
    <dgm:cxn modelId="{1726089F-DF3D-4346-AB28-8A09DD430319}" type="presOf" srcId="{1183D645-1A3C-44B5-919F-D675A7CCE54F}" destId="{E9DD9AC2-ECAB-4E68-9F8D-B89179D10EBE}" srcOrd="0" destOrd="0" presId="urn:microsoft.com/office/officeart/2011/layout/ConvergingText"/>
    <dgm:cxn modelId="{5B3B28A2-417E-4218-B8DC-5EDBEC77A337}" type="presOf" srcId="{21B8EA8D-D5B7-4B47-9EEA-847CD33FF0D1}" destId="{3285493A-EAB8-4EDE-80A8-24639C1B6F9E}" srcOrd="0" destOrd="0" presId="urn:microsoft.com/office/officeart/2011/layout/ConvergingText"/>
    <dgm:cxn modelId="{D114E4B4-4B78-4F11-876C-CCF773733855}" srcId="{B8C2C87E-8B77-4738-889E-261D9F927680}" destId="{21B8EA8D-D5B7-4B47-9EEA-847CD33FF0D1}" srcOrd="2" destOrd="0" parTransId="{662D0E11-E5E8-406A-B5CF-49EB2744372E}" sibTransId="{72EBA787-CCA8-481B-9B7B-35DBF330B403}"/>
    <dgm:cxn modelId="{1524F9D1-8EEF-40C2-B05A-6C15222EA34B}" type="presOf" srcId="{B8C2C87E-8B77-4738-889E-261D9F927680}" destId="{84548690-618F-4161-9F2A-D5BD65D6CAA3}" srcOrd="0" destOrd="0" presId="urn:microsoft.com/office/officeart/2011/layout/ConvergingText"/>
    <dgm:cxn modelId="{05691630-609A-4083-B2EB-2CE26D8F1769}" type="presParOf" srcId="{84548690-618F-4161-9F2A-D5BD65D6CAA3}" destId="{0820C0DD-C328-4BE6-8F7E-806C7478FFD8}" srcOrd="0" destOrd="0" presId="urn:microsoft.com/office/officeart/2011/layout/ConvergingText"/>
    <dgm:cxn modelId="{F81DB17F-4B85-429F-BAA5-1A4AC4FDE9AE}" type="presParOf" srcId="{0820C0DD-C328-4BE6-8F7E-806C7478FFD8}" destId="{D57293B1-87C3-452A-B3FC-7B2E71AF1556}" srcOrd="0" destOrd="0" presId="urn:microsoft.com/office/officeart/2011/layout/ConvergingText"/>
    <dgm:cxn modelId="{71FDA985-CE8D-4479-953D-C2F24CE4714F}" type="presParOf" srcId="{0820C0DD-C328-4BE6-8F7E-806C7478FFD8}" destId="{BD2EE4E4-0B14-42C3-8EA3-DEF4A8254DD7}" srcOrd="1" destOrd="0" presId="urn:microsoft.com/office/officeart/2011/layout/ConvergingText"/>
    <dgm:cxn modelId="{C854CE04-5799-4F2A-A226-ADA2FC23B8F3}" type="presParOf" srcId="{0820C0DD-C328-4BE6-8F7E-806C7478FFD8}" destId="{5A18D8C7-50F5-4296-BEB0-0D6A2F9F1F0D}" srcOrd="2" destOrd="0" presId="urn:microsoft.com/office/officeart/2011/layout/ConvergingText"/>
    <dgm:cxn modelId="{8C8828E0-B239-4A8F-8FFC-C610789CFA65}" type="presParOf" srcId="{0820C0DD-C328-4BE6-8F7E-806C7478FFD8}" destId="{695DD5B7-D18E-4C31-B637-CBF78AE957FE}" srcOrd="3" destOrd="0" presId="urn:microsoft.com/office/officeart/2011/layout/ConvergingText"/>
    <dgm:cxn modelId="{E505E19C-0DCC-48AF-A717-B6A4BB98B9BA}" type="presParOf" srcId="{0820C0DD-C328-4BE6-8F7E-806C7478FFD8}" destId="{5C5B51C7-4C64-4297-BA0F-F4DE95AACC1B}" srcOrd="4" destOrd="0" presId="urn:microsoft.com/office/officeart/2011/layout/ConvergingText"/>
    <dgm:cxn modelId="{C531C3D1-D01B-439B-877A-4D2BC3ADAE33}" type="presParOf" srcId="{0820C0DD-C328-4BE6-8F7E-806C7478FFD8}" destId="{C5C32917-BFF0-440A-B58A-B5A249C11330}" srcOrd="5" destOrd="0" presId="urn:microsoft.com/office/officeart/2011/layout/ConvergingText"/>
    <dgm:cxn modelId="{A8E76778-26A3-40FB-B7F6-1E36A98FAF13}" type="presParOf" srcId="{0820C0DD-C328-4BE6-8F7E-806C7478FFD8}" destId="{CBF3F47F-E0E1-4044-9A1E-1432091A9F2A}" srcOrd="6" destOrd="0" presId="urn:microsoft.com/office/officeart/2011/layout/ConvergingText"/>
    <dgm:cxn modelId="{B088853A-55D7-4340-A01B-E70B718B1C53}" type="presParOf" srcId="{0820C0DD-C328-4BE6-8F7E-806C7478FFD8}" destId="{9473D0B4-CDDF-4C4F-97FE-6E6B33028766}" srcOrd="7" destOrd="0" presId="urn:microsoft.com/office/officeart/2011/layout/ConvergingText"/>
    <dgm:cxn modelId="{792B889D-15F0-4DA8-8127-05D0D827448E}" type="presParOf" srcId="{0820C0DD-C328-4BE6-8F7E-806C7478FFD8}" destId="{B7B10DDE-29C5-47BB-94AD-FCC792C1863E}" srcOrd="8" destOrd="0" presId="urn:microsoft.com/office/officeart/2011/layout/ConvergingText"/>
    <dgm:cxn modelId="{8A70B86A-3242-471D-A193-B5DC1338B06B}" type="presParOf" srcId="{0820C0DD-C328-4BE6-8F7E-806C7478FFD8}" destId="{62F930AA-6DA7-4579-8974-FB9EC828C77B}" srcOrd="9" destOrd="0" presId="urn:microsoft.com/office/officeart/2011/layout/ConvergingText"/>
    <dgm:cxn modelId="{998AF5F7-DE8E-485C-8DE6-C16FAE5D5356}" type="presParOf" srcId="{0820C0DD-C328-4BE6-8F7E-806C7478FFD8}" destId="{8FABCC9E-5F14-47B4-9716-A7FE4B53F56F}" srcOrd="10" destOrd="0" presId="urn:microsoft.com/office/officeart/2011/layout/ConvergingText"/>
    <dgm:cxn modelId="{3D8AE3B3-DF99-4C8B-B0F6-6A52812D304C}" type="presParOf" srcId="{84548690-618F-4161-9F2A-D5BD65D6CAA3}" destId="{53FA9A9D-C630-4078-95AC-A08F96209B2D}" srcOrd="1" destOrd="0" presId="urn:microsoft.com/office/officeart/2011/layout/ConvergingText"/>
    <dgm:cxn modelId="{DD09B61B-8DA4-45D2-AA0E-447BF93FBC89}" type="presParOf" srcId="{84548690-618F-4161-9F2A-D5BD65D6CAA3}" destId="{D7DDB8B2-11B2-4771-A415-7A893DCF4AF3}" srcOrd="2" destOrd="0" presId="urn:microsoft.com/office/officeart/2011/layout/ConvergingText"/>
    <dgm:cxn modelId="{A7177FC0-586F-449D-BB29-47B94D1A03FD}" type="presParOf" srcId="{D7DDB8B2-11B2-4771-A415-7A893DCF4AF3}" destId="{18A699B5-5609-45E9-A75A-E1807C37D456}" srcOrd="0" destOrd="0" presId="urn:microsoft.com/office/officeart/2011/layout/ConvergingText"/>
    <dgm:cxn modelId="{0441768C-42F8-41F3-99E7-BB2631F0B5C4}" type="presParOf" srcId="{D7DDB8B2-11B2-4771-A415-7A893DCF4AF3}" destId="{528779CF-78AB-430C-83A7-04B1192327B3}" srcOrd="1" destOrd="0" presId="urn:microsoft.com/office/officeart/2011/layout/ConvergingText"/>
    <dgm:cxn modelId="{5B35B548-A8D1-49E3-9530-50D30F26D7E1}" type="presParOf" srcId="{D7DDB8B2-11B2-4771-A415-7A893DCF4AF3}" destId="{BC3CFE20-748C-41F9-A074-5E611B7DFAAE}" srcOrd="2" destOrd="0" presId="urn:microsoft.com/office/officeart/2011/layout/ConvergingText"/>
    <dgm:cxn modelId="{8C8C6AF7-2592-4DAE-A44C-DD5F9D5A5602}" type="presParOf" srcId="{D7DDB8B2-11B2-4771-A415-7A893DCF4AF3}" destId="{268519B3-599E-4893-8D07-60BE8A16411F}" srcOrd="3" destOrd="0" presId="urn:microsoft.com/office/officeart/2011/layout/ConvergingText"/>
    <dgm:cxn modelId="{F877005D-F97D-4084-B0B7-C046C41E90D9}" type="presParOf" srcId="{D7DDB8B2-11B2-4771-A415-7A893DCF4AF3}" destId="{6354A2CD-040F-42A3-8909-F9AEFFEB01FB}" srcOrd="4" destOrd="0" presId="urn:microsoft.com/office/officeart/2011/layout/ConvergingText"/>
    <dgm:cxn modelId="{8683F4B2-D889-4CFC-9F24-16BC918773A8}" type="presParOf" srcId="{D7DDB8B2-11B2-4771-A415-7A893DCF4AF3}" destId="{DECE1DB2-92BE-435C-9ACD-4D070DE0290A}" srcOrd="5" destOrd="0" presId="urn:microsoft.com/office/officeart/2011/layout/ConvergingText"/>
    <dgm:cxn modelId="{6DD2F088-A20B-4C8B-AE62-C73E1BF19EED}" type="presParOf" srcId="{D7DDB8B2-11B2-4771-A415-7A893DCF4AF3}" destId="{C043EEE6-28A5-4CE1-A8D8-8FA2D6E9FE62}" srcOrd="6" destOrd="0" presId="urn:microsoft.com/office/officeart/2011/layout/ConvergingText"/>
    <dgm:cxn modelId="{F55EE210-0B46-427C-AC99-42829A57C826}" type="presParOf" srcId="{D7DDB8B2-11B2-4771-A415-7A893DCF4AF3}" destId="{C554396F-3069-45CE-B808-259AC564EA24}" srcOrd="7" destOrd="0" presId="urn:microsoft.com/office/officeart/2011/layout/ConvergingText"/>
    <dgm:cxn modelId="{AC299C4F-D867-4F2C-A044-CEA01C2C47F9}" type="presParOf" srcId="{D7DDB8B2-11B2-4771-A415-7A893DCF4AF3}" destId="{A199178D-52D7-40C0-B617-6772710606A8}" srcOrd="8" destOrd="0" presId="urn:microsoft.com/office/officeart/2011/layout/ConvergingText"/>
    <dgm:cxn modelId="{AF55F203-F19F-459F-A50E-D1DC302849B9}" type="presParOf" srcId="{D7DDB8B2-11B2-4771-A415-7A893DCF4AF3}" destId="{D73975F9-BCAC-4992-983B-D408855F9E33}" srcOrd="9" destOrd="0" presId="urn:microsoft.com/office/officeart/2011/layout/ConvergingText"/>
    <dgm:cxn modelId="{35E10D48-FF88-45C9-9EEE-5BBCC6F9432F}" type="presParOf" srcId="{D7DDB8B2-11B2-4771-A415-7A893DCF4AF3}" destId="{E9DD9AC2-ECAB-4E68-9F8D-B89179D10EBE}" srcOrd="10" destOrd="0" presId="urn:microsoft.com/office/officeart/2011/layout/ConvergingText"/>
    <dgm:cxn modelId="{61A06B7B-7A54-4245-9047-D0FC80489582}" type="presParOf" srcId="{84548690-618F-4161-9F2A-D5BD65D6CAA3}" destId="{7271112C-445C-40D3-A705-7E3049ED5C0B}" srcOrd="3" destOrd="0" presId="urn:microsoft.com/office/officeart/2011/layout/ConvergingText"/>
    <dgm:cxn modelId="{6F183990-0992-4D7E-AE4D-8C1D636597BC}" type="presParOf" srcId="{84548690-618F-4161-9F2A-D5BD65D6CAA3}" destId="{DDD2A5C2-8BDA-4783-A536-65E3A4D51D21}" srcOrd="4" destOrd="0" presId="urn:microsoft.com/office/officeart/2011/layout/ConvergingText"/>
    <dgm:cxn modelId="{6B257314-CD23-453E-8473-8E2EC8C31BE4}" type="presParOf" srcId="{DDD2A5C2-8BDA-4783-A536-65E3A4D51D21}" destId="{6786A43D-716E-4586-AFEE-6030D1F9F6F0}" srcOrd="0" destOrd="0" presId="urn:microsoft.com/office/officeart/2011/layout/ConvergingText"/>
    <dgm:cxn modelId="{3AEE45FF-2B92-4EA6-A900-49342897D34E}" type="presParOf" srcId="{DDD2A5C2-8BDA-4783-A536-65E3A4D51D21}" destId="{5FCC45EA-6C6F-4CAB-BED0-642092429016}" srcOrd="1" destOrd="0" presId="urn:microsoft.com/office/officeart/2011/layout/ConvergingText"/>
    <dgm:cxn modelId="{1C709884-6D33-438D-BA8F-77FDE5C90765}" type="presParOf" srcId="{DDD2A5C2-8BDA-4783-A536-65E3A4D51D21}" destId="{C8C3CD36-8B39-469C-94D2-D0CF32B8DCDD}" srcOrd="2" destOrd="0" presId="urn:microsoft.com/office/officeart/2011/layout/ConvergingText"/>
    <dgm:cxn modelId="{8A527EFF-FC20-4761-AB80-5B34444B4958}" type="presParOf" srcId="{DDD2A5C2-8BDA-4783-A536-65E3A4D51D21}" destId="{CDCD52C1-0E42-4C12-820A-EA27155EADE9}" srcOrd="3" destOrd="0" presId="urn:microsoft.com/office/officeart/2011/layout/ConvergingText"/>
    <dgm:cxn modelId="{E561B070-23C0-45CE-9135-EED7D916105E}" type="presParOf" srcId="{DDD2A5C2-8BDA-4783-A536-65E3A4D51D21}" destId="{F035FAA4-EF44-4B2F-B084-E3EB425228B2}" srcOrd="4" destOrd="0" presId="urn:microsoft.com/office/officeart/2011/layout/ConvergingText"/>
    <dgm:cxn modelId="{0A72F2C1-CC41-4103-962E-2118AD931A35}" type="presParOf" srcId="{DDD2A5C2-8BDA-4783-A536-65E3A4D51D21}" destId="{4F56EAD0-F48C-46F2-A5F9-112BBD9E91A9}" srcOrd="5" destOrd="0" presId="urn:microsoft.com/office/officeart/2011/layout/ConvergingText"/>
    <dgm:cxn modelId="{84E36B76-B4F1-4B62-B53C-B1F78B917746}" type="presParOf" srcId="{DDD2A5C2-8BDA-4783-A536-65E3A4D51D21}" destId="{A67EB36B-7D43-44BB-B8A7-8173AAB1DB68}" srcOrd="6" destOrd="0" presId="urn:microsoft.com/office/officeart/2011/layout/ConvergingText"/>
    <dgm:cxn modelId="{EA5F0BF9-6A61-410E-8BAA-0247BBD6C419}" type="presParOf" srcId="{DDD2A5C2-8BDA-4783-A536-65E3A4D51D21}" destId="{70BEBA5B-6CF4-4C65-91DC-77C00E21D3E0}" srcOrd="7" destOrd="0" presId="urn:microsoft.com/office/officeart/2011/layout/ConvergingText"/>
    <dgm:cxn modelId="{28C23FB7-DA20-4E94-A7B1-D72804B7C0D9}" type="presParOf" srcId="{DDD2A5C2-8BDA-4783-A536-65E3A4D51D21}" destId="{5CB1121C-EC79-4CF4-AA6A-E4DF63B1BB64}" srcOrd="8" destOrd="0" presId="urn:microsoft.com/office/officeart/2011/layout/ConvergingText"/>
    <dgm:cxn modelId="{56382929-ADE6-4621-BDBA-E833035AC3E1}" type="presParOf" srcId="{DDD2A5C2-8BDA-4783-A536-65E3A4D51D21}" destId="{DAF75D1C-1715-4519-B404-82EAFB2CFB94}" srcOrd="9" destOrd="0" presId="urn:microsoft.com/office/officeart/2011/layout/ConvergingText"/>
    <dgm:cxn modelId="{5BFE9C0B-F210-4199-A065-9FB962427EF3}" type="presParOf" srcId="{DDD2A5C2-8BDA-4783-A536-65E3A4D51D21}" destId="{3285493A-EAB8-4EDE-80A8-24639C1B6F9E}" srcOrd="10" destOrd="0" presId="urn:microsoft.com/office/officeart/2011/layout/ConvergingText"/>
    <dgm:cxn modelId="{95C3F6C3-F124-41BE-8AAB-47919E456304}" type="presParOf" srcId="{84548690-618F-4161-9F2A-D5BD65D6CAA3}" destId="{8795D896-545F-4F20-934A-68021AE464E6}" srcOrd="5" destOrd="0" presId="urn:microsoft.com/office/officeart/2011/layout/ConvergingText"/>
    <dgm:cxn modelId="{7EE17213-3347-4E4A-A777-45A3A6CE3B5B}" type="presParOf" srcId="{84548690-618F-4161-9F2A-D5BD65D6CAA3}" destId="{A5F372B0-50D7-4078-8339-A5EC1AB550CA}" srcOrd="6" destOrd="0" presId="urn:microsoft.com/office/officeart/2011/layout/ConvergingText"/>
    <dgm:cxn modelId="{0F6EA099-79CA-4A79-B75C-0F88BF6768D0}" type="presParOf" srcId="{A5F372B0-50D7-4078-8339-A5EC1AB550CA}" destId="{44F45D6A-C426-4E87-897C-096E7A0BE010}" srcOrd="0" destOrd="0" presId="urn:microsoft.com/office/officeart/2011/layout/ConvergingText"/>
    <dgm:cxn modelId="{59C82EA9-22B5-4825-B8D9-D0D45240EC1F}" type="presParOf" srcId="{A5F372B0-50D7-4078-8339-A5EC1AB550CA}" destId="{E80BDA45-5120-48DF-8ECD-244A21B3164F}" srcOrd="1" destOrd="0" presId="urn:microsoft.com/office/officeart/2011/layout/ConvergingText"/>
    <dgm:cxn modelId="{FB589758-8B02-4623-B0DE-71185B9488FF}" type="presParOf" srcId="{A5F372B0-50D7-4078-8339-A5EC1AB550CA}" destId="{309BFBE4-F303-408C-9B4E-E0045EB70652}" srcOrd="2" destOrd="0" presId="urn:microsoft.com/office/officeart/2011/layout/ConvergingText"/>
    <dgm:cxn modelId="{C254CEF0-6238-419B-8A1E-F5EF2D99E750}" type="presParOf" srcId="{A5F372B0-50D7-4078-8339-A5EC1AB550CA}" destId="{2845FF93-3550-4E6C-8BB7-CCE9E48703B5}" srcOrd="3" destOrd="0" presId="urn:microsoft.com/office/officeart/2011/layout/ConvergingText"/>
    <dgm:cxn modelId="{EA4993EA-DF37-4900-B644-7170F5078228}" type="presParOf" srcId="{A5F372B0-50D7-4078-8339-A5EC1AB550CA}" destId="{74D3919D-164A-49B3-9B0A-62C2C4BBE531}" srcOrd="4" destOrd="0" presId="urn:microsoft.com/office/officeart/2011/layout/ConvergingText"/>
    <dgm:cxn modelId="{8C48F784-429F-41B6-9180-5016CF58D6AC}" type="presParOf" srcId="{A5F372B0-50D7-4078-8339-A5EC1AB550CA}" destId="{6DDD1CD5-3725-47BC-AEA7-E1B0E15DD4F3}" srcOrd="5" destOrd="0" presId="urn:microsoft.com/office/officeart/2011/layout/ConvergingText"/>
    <dgm:cxn modelId="{7C16984F-4A53-4FD0-95D9-C16B3CA2D88F}" type="presParOf" srcId="{A5F372B0-50D7-4078-8339-A5EC1AB550CA}" destId="{5006AE26-926F-4138-BCB8-D10D16A14E4F}" srcOrd="6" destOrd="0" presId="urn:microsoft.com/office/officeart/2011/layout/ConvergingText"/>
    <dgm:cxn modelId="{E4937632-AD4A-45F8-87A9-41533642A6D1}" type="presParOf" srcId="{A5F372B0-50D7-4078-8339-A5EC1AB550CA}" destId="{E67E5051-7853-46DE-8A7B-34A80C851E21}" srcOrd="7" destOrd="0" presId="urn:microsoft.com/office/officeart/2011/layout/ConvergingText"/>
    <dgm:cxn modelId="{9836A016-705B-4D07-BBE2-CFBB33B894F1}" type="presParOf" srcId="{A5F372B0-50D7-4078-8339-A5EC1AB550CA}" destId="{5BB78CB8-7DB1-49E5-AA8F-317C15462073}" srcOrd="8" destOrd="0" presId="urn:microsoft.com/office/officeart/2011/layout/ConvergingText"/>
    <dgm:cxn modelId="{62B1EA54-E22F-4BD4-BECD-B0870AFF307D}" type="presParOf" srcId="{A5F372B0-50D7-4078-8339-A5EC1AB550CA}" destId="{D54CD8ED-1C62-4D3A-8D96-B27DA5625AC1}" srcOrd="9" destOrd="0" presId="urn:microsoft.com/office/officeart/2011/layout/ConvergingText"/>
    <dgm:cxn modelId="{C58E6D82-2FD4-41F5-B58C-68FFCD695EFE}" type="presParOf" srcId="{A5F372B0-50D7-4078-8339-A5EC1AB550CA}" destId="{4637BE01-1D2E-4974-9BF7-13BD9BC4E2B8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AE4CE-0B33-4923-868F-5B3C38FE6E55}">
      <dsp:nvSpPr>
        <dsp:cNvPr id="0" name=""/>
        <dsp:cNvSpPr/>
      </dsp:nvSpPr>
      <dsp:spPr>
        <a:xfrm>
          <a:off x="0" y="94848"/>
          <a:ext cx="74434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Camera</a:t>
          </a:r>
        </a:p>
      </dsp:txBody>
      <dsp:txXfrm>
        <a:off x="18734" y="113582"/>
        <a:ext cx="7405965" cy="346292"/>
      </dsp:txXfrm>
    </dsp:sp>
    <dsp:sp modelId="{185C9815-C5A9-4CF0-9BF0-A0A17EEB5C71}">
      <dsp:nvSpPr>
        <dsp:cNvPr id="0" name=""/>
        <dsp:cNvSpPr/>
      </dsp:nvSpPr>
      <dsp:spPr>
        <a:xfrm>
          <a:off x="0" y="478608"/>
          <a:ext cx="744343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solidFill>
                <a:srgbClr val="FF0000"/>
              </a:solidFill>
            </a:rPr>
            <a:t>https://editor.p5js.org/Zipexpo/sketches/vIcRDNmAa</a:t>
          </a:r>
          <a:endParaRPr lang="en-US" sz="1200" kern="1200" dirty="0"/>
        </a:p>
      </dsp:txBody>
      <dsp:txXfrm>
        <a:off x="0" y="478608"/>
        <a:ext cx="7443433" cy="264960"/>
      </dsp:txXfrm>
    </dsp:sp>
    <dsp:sp modelId="{A5F28872-2A0E-4AD9-AE20-7B10946E6F78}">
      <dsp:nvSpPr>
        <dsp:cNvPr id="0" name=""/>
        <dsp:cNvSpPr/>
      </dsp:nvSpPr>
      <dsp:spPr>
        <a:xfrm>
          <a:off x="0" y="743568"/>
          <a:ext cx="74434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Weather</a:t>
          </a:r>
        </a:p>
      </dsp:txBody>
      <dsp:txXfrm>
        <a:off x="18734" y="762302"/>
        <a:ext cx="7405965" cy="346292"/>
      </dsp:txXfrm>
    </dsp:sp>
    <dsp:sp modelId="{542EDAAA-C878-47CB-9136-E1931F1A2C84}">
      <dsp:nvSpPr>
        <dsp:cNvPr id="0" name=""/>
        <dsp:cNvSpPr/>
      </dsp:nvSpPr>
      <dsp:spPr>
        <a:xfrm>
          <a:off x="0" y="1127328"/>
          <a:ext cx="744343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solidFill>
                <a:srgbClr val="FF0000"/>
              </a:solidFill>
            </a:rPr>
            <a:t>https://editor.p5js.org/Zipexpo/sketches/a0txcOe-8</a:t>
          </a:r>
          <a:endParaRPr lang="en-US" sz="1200" kern="1200" dirty="0"/>
        </a:p>
      </dsp:txBody>
      <dsp:txXfrm>
        <a:off x="0" y="1127328"/>
        <a:ext cx="7443433" cy="264960"/>
      </dsp:txXfrm>
    </dsp:sp>
    <dsp:sp modelId="{4C189C86-922C-455E-85AF-1B3CC432BF91}">
      <dsp:nvSpPr>
        <dsp:cNvPr id="0" name=""/>
        <dsp:cNvSpPr/>
      </dsp:nvSpPr>
      <dsp:spPr>
        <a:xfrm>
          <a:off x="0" y="1392288"/>
          <a:ext cx="74434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News feed </a:t>
          </a:r>
          <a:r>
            <a:rPr lang="en-US" sz="1600" kern="1200" dirty="0" err="1"/>
            <a:t>NYTime</a:t>
          </a:r>
          <a:endParaRPr lang="en-US" sz="1600" kern="1200" dirty="0"/>
        </a:p>
      </dsp:txBody>
      <dsp:txXfrm>
        <a:off x="18734" y="1411022"/>
        <a:ext cx="7405965" cy="346292"/>
      </dsp:txXfrm>
    </dsp:sp>
    <dsp:sp modelId="{EBAA721E-EBE6-4C94-B517-3E0BBEFCA476}">
      <dsp:nvSpPr>
        <dsp:cNvPr id="0" name=""/>
        <dsp:cNvSpPr/>
      </dsp:nvSpPr>
      <dsp:spPr>
        <a:xfrm>
          <a:off x="0" y="1776048"/>
          <a:ext cx="744343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solidFill>
                <a:srgbClr val="FF0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https://editor.p5js.org/Zipexpo/sketches/lZdpjJSYS</a:t>
          </a:r>
          <a:endParaRPr lang="en-US" sz="1200" kern="1200" dirty="0"/>
        </a:p>
      </dsp:txBody>
      <dsp:txXfrm>
        <a:off x="0" y="1776048"/>
        <a:ext cx="7443433" cy="264960"/>
      </dsp:txXfrm>
    </dsp:sp>
    <dsp:sp modelId="{2E20BFF8-5248-4F33-8696-77E14EB19763}">
      <dsp:nvSpPr>
        <dsp:cNvPr id="0" name=""/>
        <dsp:cNvSpPr/>
      </dsp:nvSpPr>
      <dsp:spPr>
        <a:xfrm>
          <a:off x="0" y="2041008"/>
          <a:ext cx="74434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Music player and Spotify</a:t>
          </a:r>
        </a:p>
      </dsp:txBody>
      <dsp:txXfrm>
        <a:off x="18734" y="2059742"/>
        <a:ext cx="7405965" cy="346292"/>
      </dsp:txXfrm>
    </dsp:sp>
    <dsp:sp modelId="{F4BF3A13-B00E-4E0C-B1DE-900E417ADE98}">
      <dsp:nvSpPr>
        <dsp:cNvPr id="0" name=""/>
        <dsp:cNvSpPr/>
      </dsp:nvSpPr>
      <dsp:spPr>
        <a:xfrm>
          <a:off x="0" y="2424768"/>
          <a:ext cx="744343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rgbClr val="FF0000"/>
              </a:solidFill>
              <a:hlinkClick xmlns:r="http://schemas.openxmlformats.org/officeDocument/2006/relationships" r:id="rId2"/>
            </a:rPr>
            <a:t>https://editor.p5js.org/Zipexpo/sketches/Kr2_gOl5C</a:t>
          </a:r>
          <a:r>
            <a:rPr lang="en-US" sz="1200" kern="1200" dirty="0">
              <a:solidFill>
                <a:srgbClr val="FF0000"/>
              </a:solidFill>
            </a:rPr>
            <a:t>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hlinkClick xmlns:r="http://schemas.openxmlformats.org/officeDocument/2006/relationships" r:id="rId3"/>
            </a:rPr>
            <a:t>https://editor.p5js.org/Zipexpo/sketches/Ue0gG-r6l</a:t>
          </a:r>
          <a:r>
            <a:rPr lang="en-US" sz="1200" kern="1200" dirty="0"/>
            <a:t>  </a:t>
          </a:r>
        </a:p>
      </dsp:txBody>
      <dsp:txXfrm>
        <a:off x="0" y="2424768"/>
        <a:ext cx="7443433" cy="414000"/>
      </dsp:txXfrm>
    </dsp:sp>
    <dsp:sp modelId="{07F78657-EC52-4867-AE04-E049BB87325C}">
      <dsp:nvSpPr>
        <dsp:cNvPr id="0" name=""/>
        <dsp:cNvSpPr/>
      </dsp:nvSpPr>
      <dsp:spPr>
        <a:xfrm>
          <a:off x="0" y="2838768"/>
          <a:ext cx="74434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Gridstack</a:t>
          </a:r>
          <a:r>
            <a:rPr lang="en-US" sz="1600" kern="1200" dirty="0"/>
            <a:t> and Color picker</a:t>
          </a:r>
        </a:p>
      </dsp:txBody>
      <dsp:txXfrm>
        <a:off x="18734" y="2857502"/>
        <a:ext cx="7405965" cy="346292"/>
      </dsp:txXfrm>
    </dsp:sp>
    <dsp:sp modelId="{9F30693E-EBB4-458A-AD0B-1F86063BC5FF}">
      <dsp:nvSpPr>
        <dsp:cNvPr id="0" name=""/>
        <dsp:cNvSpPr/>
      </dsp:nvSpPr>
      <dsp:spPr>
        <a:xfrm>
          <a:off x="0" y="3222528"/>
          <a:ext cx="744343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hlinkClick xmlns:r="http://schemas.openxmlformats.org/officeDocument/2006/relationships" r:id="rId4"/>
            </a:rPr>
            <a:t>https://github.com/gridstack/gridstack.js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hlinkClick xmlns:r="http://schemas.openxmlformats.org/officeDocument/2006/relationships" r:id="rId5"/>
            </a:rPr>
            <a:t>https://www.cssscript.com/color-picker-pro/</a:t>
          </a:r>
          <a:endParaRPr lang="en-US" sz="1200" kern="1200" dirty="0"/>
        </a:p>
      </dsp:txBody>
      <dsp:txXfrm>
        <a:off x="0" y="3222528"/>
        <a:ext cx="7443433" cy="414000"/>
      </dsp:txXfrm>
    </dsp:sp>
    <dsp:sp modelId="{50DE3117-EB62-4A99-B3AC-DCEC30E98073}">
      <dsp:nvSpPr>
        <dsp:cNvPr id="0" name=""/>
        <dsp:cNvSpPr/>
      </dsp:nvSpPr>
      <dsp:spPr>
        <a:xfrm>
          <a:off x="0" y="3636528"/>
          <a:ext cx="74434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Calendar</a:t>
          </a:r>
        </a:p>
      </dsp:txBody>
      <dsp:txXfrm>
        <a:off x="18734" y="3655262"/>
        <a:ext cx="7405965" cy="346292"/>
      </dsp:txXfrm>
    </dsp:sp>
    <dsp:sp modelId="{CE7AAF5C-56BE-4A16-9DA8-2F75195306B7}">
      <dsp:nvSpPr>
        <dsp:cNvPr id="0" name=""/>
        <dsp:cNvSpPr/>
      </dsp:nvSpPr>
      <dsp:spPr>
        <a:xfrm>
          <a:off x="0" y="4020288"/>
          <a:ext cx="744343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Iframe calendar: </a:t>
          </a:r>
          <a:r>
            <a:rPr lang="en-US" sz="1200" kern="1200" dirty="0">
              <a:hlinkClick xmlns:r="http://schemas.openxmlformats.org/officeDocument/2006/relationships" r:id="rId6"/>
            </a:rPr>
            <a:t>https://editor.p5js.org/Zipexpo/sketches/nXfo9wyRr</a:t>
          </a:r>
          <a:r>
            <a:rPr lang="en-US" sz="1200" kern="1200" dirty="0"/>
            <a:t> 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Google calendar custom: </a:t>
          </a:r>
          <a:r>
            <a:rPr lang="en-US" sz="1200" kern="1200" dirty="0">
              <a:hlinkClick xmlns:r="http://schemas.openxmlformats.org/officeDocument/2006/relationships" r:id="rId7"/>
            </a:rPr>
            <a:t>https://editor.p5js.org/Zipexpo/sketches/Qs7OdzSPC</a:t>
          </a:r>
          <a:r>
            <a:rPr lang="en-US" sz="1200" kern="1200" dirty="0"/>
            <a:t> </a:t>
          </a:r>
        </a:p>
      </dsp:txBody>
      <dsp:txXfrm>
        <a:off x="0" y="4020288"/>
        <a:ext cx="7443433" cy="41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293B1-87C3-452A-B3FC-7B2E71AF1556}">
      <dsp:nvSpPr>
        <dsp:cNvPr id="0" name=""/>
        <dsp:cNvSpPr/>
      </dsp:nvSpPr>
      <dsp:spPr>
        <a:xfrm>
          <a:off x="1783337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EE4E4-0B14-42C3-8EA3-DEF4A8254DD7}">
      <dsp:nvSpPr>
        <dsp:cNvPr id="0" name=""/>
        <dsp:cNvSpPr/>
      </dsp:nvSpPr>
      <dsp:spPr>
        <a:xfrm>
          <a:off x="1634366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8D8C7-50F5-4296-BEB0-0D6A2F9F1F0D}">
      <dsp:nvSpPr>
        <dsp:cNvPr id="0" name=""/>
        <dsp:cNvSpPr/>
      </dsp:nvSpPr>
      <dsp:spPr>
        <a:xfrm>
          <a:off x="1485395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D5B7-D18E-4C31-B637-CBF78AE957FE}">
      <dsp:nvSpPr>
        <dsp:cNvPr id="0" name=""/>
        <dsp:cNvSpPr/>
      </dsp:nvSpPr>
      <dsp:spPr>
        <a:xfrm>
          <a:off x="1336423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B51C7-4C64-4297-BA0F-F4DE95AACC1B}">
      <dsp:nvSpPr>
        <dsp:cNvPr id="0" name=""/>
        <dsp:cNvSpPr/>
      </dsp:nvSpPr>
      <dsp:spPr>
        <a:xfrm>
          <a:off x="1187452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32917-BFF0-440A-B58A-B5A249C11330}">
      <dsp:nvSpPr>
        <dsp:cNvPr id="0" name=""/>
        <dsp:cNvSpPr/>
      </dsp:nvSpPr>
      <dsp:spPr>
        <a:xfrm>
          <a:off x="950631" y="747674"/>
          <a:ext cx="175513" cy="175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3F47F-E0E1-4044-9A1E-1432091A9F2A}">
      <dsp:nvSpPr>
        <dsp:cNvPr id="0" name=""/>
        <dsp:cNvSpPr/>
      </dsp:nvSpPr>
      <dsp:spPr>
        <a:xfrm>
          <a:off x="1640347" y="61036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3D0B4-CDDF-4C4F-97FE-6E6B33028766}">
      <dsp:nvSpPr>
        <dsp:cNvPr id="0" name=""/>
        <dsp:cNvSpPr/>
      </dsp:nvSpPr>
      <dsp:spPr>
        <a:xfrm>
          <a:off x="1640347" y="97400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10DDE-29C5-47BB-94AD-FCC792C1863E}">
      <dsp:nvSpPr>
        <dsp:cNvPr id="0" name=""/>
        <dsp:cNvSpPr/>
      </dsp:nvSpPr>
      <dsp:spPr>
        <a:xfrm>
          <a:off x="1718665" y="689182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930AA-6DA7-4579-8974-FB9EC828C77B}">
      <dsp:nvSpPr>
        <dsp:cNvPr id="0" name=""/>
        <dsp:cNvSpPr/>
      </dsp:nvSpPr>
      <dsp:spPr>
        <a:xfrm>
          <a:off x="1723898" y="895633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BCC9E-5F14-47B4-9716-A7FE4B53F56F}">
      <dsp:nvSpPr>
        <dsp:cNvPr id="0" name=""/>
        <dsp:cNvSpPr/>
      </dsp:nvSpPr>
      <dsp:spPr>
        <a:xfrm>
          <a:off x="1851" y="391578"/>
          <a:ext cx="887659" cy="887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 In</a:t>
          </a:r>
        </a:p>
      </dsp:txBody>
      <dsp:txXfrm>
        <a:off x="131846" y="521561"/>
        <a:ext cx="627669" cy="627611"/>
      </dsp:txXfrm>
    </dsp:sp>
    <dsp:sp modelId="{18A699B5-5609-45E9-A75A-E1807C37D456}">
      <dsp:nvSpPr>
        <dsp:cNvPr id="0" name=""/>
        <dsp:cNvSpPr/>
      </dsp:nvSpPr>
      <dsp:spPr>
        <a:xfrm>
          <a:off x="3868386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779CF-78AB-430C-83A7-04B1192327B3}">
      <dsp:nvSpPr>
        <dsp:cNvPr id="0" name=""/>
        <dsp:cNvSpPr/>
      </dsp:nvSpPr>
      <dsp:spPr>
        <a:xfrm>
          <a:off x="3719415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CFE20-748C-41F9-A074-5E611B7DFAAE}">
      <dsp:nvSpPr>
        <dsp:cNvPr id="0" name=""/>
        <dsp:cNvSpPr/>
      </dsp:nvSpPr>
      <dsp:spPr>
        <a:xfrm>
          <a:off x="3570444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519B3-599E-4893-8D07-60BE8A16411F}">
      <dsp:nvSpPr>
        <dsp:cNvPr id="0" name=""/>
        <dsp:cNvSpPr/>
      </dsp:nvSpPr>
      <dsp:spPr>
        <a:xfrm>
          <a:off x="3421473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4A2CD-040F-42A3-8909-F9AEFFEB01FB}">
      <dsp:nvSpPr>
        <dsp:cNvPr id="0" name=""/>
        <dsp:cNvSpPr/>
      </dsp:nvSpPr>
      <dsp:spPr>
        <a:xfrm>
          <a:off x="3272502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E1DB2-92BE-435C-9ACD-4D070DE0290A}">
      <dsp:nvSpPr>
        <dsp:cNvPr id="0" name=""/>
        <dsp:cNvSpPr/>
      </dsp:nvSpPr>
      <dsp:spPr>
        <a:xfrm>
          <a:off x="3035680" y="747674"/>
          <a:ext cx="175513" cy="175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3EEE6-28A5-4CE1-A8D8-8FA2D6E9FE62}">
      <dsp:nvSpPr>
        <dsp:cNvPr id="0" name=""/>
        <dsp:cNvSpPr/>
      </dsp:nvSpPr>
      <dsp:spPr>
        <a:xfrm>
          <a:off x="3725396" y="61036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4396F-3069-45CE-B808-259AC564EA24}">
      <dsp:nvSpPr>
        <dsp:cNvPr id="0" name=""/>
        <dsp:cNvSpPr/>
      </dsp:nvSpPr>
      <dsp:spPr>
        <a:xfrm>
          <a:off x="3725396" y="97400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9178D-52D7-40C0-B617-6772710606A8}">
      <dsp:nvSpPr>
        <dsp:cNvPr id="0" name=""/>
        <dsp:cNvSpPr/>
      </dsp:nvSpPr>
      <dsp:spPr>
        <a:xfrm>
          <a:off x="3803714" y="689182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975F9-BCAC-4992-983B-D408855F9E33}">
      <dsp:nvSpPr>
        <dsp:cNvPr id="0" name=""/>
        <dsp:cNvSpPr/>
      </dsp:nvSpPr>
      <dsp:spPr>
        <a:xfrm>
          <a:off x="3808947" y="895633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D9AC2-ECAB-4E68-9F8D-B89179D10EBE}">
      <dsp:nvSpPr>
        <dsp:cNvPr id="0" name=""/>
        <dsp:cNvSpPr/>
      </dsp:nvSpPr>
      <dsp:spPr>
        <a:xfrm>
          <a:off x="2086900" y="391578"/>
          <a:ext cx="887659" cy="887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Choose API</a:t>
          </a:r>
        </a:p>
      </dsp:txBody>
      <dsp:txXfrm>
        <a:off x="2216895" y="521561"/>
        <a:ext cx="627669" cy="627611"/>
      </dsp:txXfrm>
    </dsp:sp>
    <dsp:sp modelId="{6786A43D-716E-4586-AFEE-6030D1F9F6F0}">
      <dsp:nvSpPr>
        <dsp:cNvPr id="0" name=""/>
        <dsp:cNvSpPr/>
      </dsp:nvSpPr>
      <dsp:spPr>
        <a:xfrm>
          <a:off x="5953436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C45EA-6C6F-4CAB-BED0-642092429016}">
      <dsp:nvSpPr>
        <dsp:cNvPr id="0" name=""/>
        <dsp:cNvSpPr/>
      </dsp:nvSpPr>
      <dsp:spPr>
        <a:xfrm>
          <a:off x="5804465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3CD36-8B39-469C-94D2-D0CF32B8DCDD}">
      <dsp:nvSpPr>
        <dsp:cNvPr id="0" name=""/>
        <dsp:cNvSpPr/>
      </dsp:nvSpPr>
      <dsp:spPr>
        <a:xfrm>
          <a:off x="5655493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D52C1-0E42-4C12-820A-EA27155EADE9}">
      <dsp:nvSpPr>
        <dsp:cNvPr id="0" name=""/>
        <dsp:cNvSpPr/>
      </dsp:nvSpPr>
      <dsp:spPr>
        <a:xfrm>
          <a:off x="5506522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5FAA4-EF44-4B2F-B084-E3EB425228B2}">
      <dsp:nvSpPr>
        <dsp:cNvPr id="0" name=""/>
        <dsp:cNvSpPr/>
      </dsp:nvSpPr>
      <dsp:spPr>
        <a:xfrm>
          <a:off x="5357551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6EAD0-F48C-46F2-A5F9-112BBD9E91A9}">
      <dsp:nvSpPr>
        <dsp:cNvPr id="0" name=""/>
        <dsp:cNvSpPr/>
      </dsp:nvSpPr>
      <dsp:spPr>
        <a:xfrm>
          <a:off x="5120730" y="747674"/>
          <a:ext cx="175513" cy="175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EB36B-7D43-44BB-B8A7-8173AAB1DB68}">
      <dsp:nvSpPr>
        <dsp:cNvPr id="0" name=""/>
        <dsp:cNvSpPr/>
      </dsp:nvSpPr>
      <dsp:spPr>
        <a:xfrm>
          <a:off x="5810446" y="61036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EBA5B-6CF4-4C65-91DC-77C00E21D3E0}">
      <dsp:nvSpPr>
        <dsp:cNvPr id="0" name=""/>
        <dsp:cNvSpPr/>
      </dsp:nvSpPr>
      <dsp:spPr>
        <a:xfrm>
          <a:off x="5810446" y="97400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1121C-EC79-4CF4-AA6A-E4DF63B1BB64}">
      <dsp:nvSpPr>
        <dsp:cNvPr id="0" name=""/>
        <dsp:cNvSpPr/>
      </dsp:nvSpPr>
      <dsp:spPr>
        <a:xfrm>
          <a:off x="5888763" y="689182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75D1C-1715-4519-B404-82EAFB2CFB94}">
      <dsp:nvSpPr>
        <dsp:cNvPr id="0" name=""/>
        <dsp:cNvSpPr/>
      </dsp:nvSpPr>
      <dsp:spPr>
        <a:xfrm>
          <a:off x="5893997" y="895633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5493A-EAB8-4EDE-80A8-24639C1B6F9E}">
      <dsp:nvSpPr>
        <dsp:cNvPr id="0" name=""/>
        <dsp:cNvSpPr/>
      </dsp:nvSpPr>
      <dsp:spPr>
        <a:xfrm>
          <a:off x="4171949" y="391578"/>
          <a:ext cx="887659" cy="887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 API Key</a:t>
          </a:r>
        </a:p>
      </dsp:txBody>
      <dsp:txXfrm>
        <a:off x="4301944" y="521561"/>
        <a:ext cx="627669" cy="627611"/>
      </dsp:txXfrm>
    </dsp:sp>
    <dsp:sp modelId="{44F45D6A-C426-4E87-897C-096E7A0BE010}">
      <dsp:nvSpPr>
        <dsp:cNvPr id="0" name=""/>
        <dsp:cNvSpPr/>
      </dsp:nvSpPr>
      <dsp:spPr>
        <a:xfrm>
          <a:off x="8038485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BDA45-5120-48DF-8ECD-244A21B3164F}">
      <dsp:nvSpPr>
        <dsp:cNvPr id="0" name=""/>
        <dsp:cNvSpPr/>
      </dsp:nvSpPr>
      <dsp:spPr>
        <a:xfrm>
          <a:off x="7889514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BFBE4-F303-408C-9B4E-E0045EB70652}">
      <dsp:nvSpPr>
        <dsp:cNvPr id="0" name=""/>
        <dsp:cNvSpPr/>
      </dsp:nvSpPr>
      <dsp:spPr>
        <a:xfrm>
          <a:off x="7740543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5FF93-3550-4E6C-8BB7-CCE9E48703B5}">
      <dsp:nvSpPr>
        <dsp:cNvPr id="0" name=""/>
        <dsp:cNvSpPr/>
      </dsp:nvSpPr>
      <dsp:spPr>
        <a:xfrm>
          <a:off x="7591571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3919D-164A-49B3-9B0A-62C2C4BBE531}">
      <dsp:nvSpPr>
        <dsp:cNvPr id="0" name=""/>
        <dsp:cNvSpPr/>
      </dsp:nvSpPr>
      <dsp:spPr>
        <a:xfrm>
          <a:off x="7442600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D1CD5-3725-47BC-AEA7-E1B0E15DD4F3}">
      <dsp:nvSpPr>
        <dsp:cNvPr id="0" name=""/>
        <dsp:cNvSpPr/>
      </dsp:nvSpPr>
      <dsp:spPr>
        <a:xfrm>
          <a:off x="7205779" y="747674"/>
          <a:ext cx="175513" cy="175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6AE26-926F-4138-BCB8-D10D16A14E4F}">
      <dsp:nvSpPr>
        <dsp:cNvPr id="0" name=""/>
        <dsp:cNvSpPr/>
      </dsp:nvSpPr>
      <dsp:spPr>
        <a:xfrm>
          <a:off x="7895495" y="61036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E5051-7853-46DE-8A7B-34A80C851E21}">
      <dsp:nvSpPr>
        <dsp:cNvPr id="0" name=""/>
        <dsp:cNvSpPr/>
      </dsp:nvSpPr>
      <dsp:spPr>
        <a:xfrm>
          <a:off x="7895495" y="97400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78CB8-7DB1-49E5-AA8F-317C15462073}">
      <dsp:nvSpPr>
        <dsp:cNvPr id="0" name=""/>
        <dsp:cNvSpPr/>
      </dsp:nvSpPr>
      <dsp:spPr>
        <a:xfrm>
          <a:off x="7973812" y="689182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CD8ED-1C62-4D3A-8D96-B27DA5625AC1}">
      <dsp:nvSpPr>
        <dsp:cNvPr id="0" name=""/>
        <dsp:cNvSpPr/>
      </dsp:nvSpPr>
      <dsp:spPr>
        <a:xfrm>
          <a:off x="7979046" y="895633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7BE01-1D2E-4974-9BF7-13BD9BC4E2B8}">
      <dsp:nvSpPr>
        <dsp:cNvPr id="0" name=""/>
        <dsp:cNvSpPr/>
      </dsp:nvSpPr>
      <dsp:spPr>
        <a:xfrm>
          <a:off x="6256999" y="391578"/>
          <a:ext cx="887659" cy="887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 API URL</a:t>
          </a:r>
        </a:p>
      </dsp:txBody>
      <dsp:txXfrm>
        <a:off x="6386994" y="521561"/>
        <a:ext cx="627669" cy="627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B53ED6-A346-41EA-88EE-98A1D5659F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1D7B9-1F1D-4F9B-BCD4-0B6893C41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B549D-7912-47CE-BB9D-C81C46F21077}" type="datetimeFigureOut">
              <a:rPr lang="en-US" smtClean="0"/>
              <a:t>11/1/2019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75128-B596-47B1-BE57-1C5A71A36E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B0F1-FE0D-44CC-BCF0-1CC4C91125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F39B-AF2A-4EFA-AE7E-EC1FF3735F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44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70A3-6847-4770-BAE0-862438C62089}" type="datetimeFigureOut">
              <a:rPr lang="en-US" smtClean="0"/>
              <a:t>11/1/2019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09BC-39F4-43B1-850C-D5EB0E6480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5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5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3" b="1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139127" y="2540523"/>
            <a:ext cx="1998483" cy="198796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/>
          <p:cNvSpPr/>
          <p:nvPr/>
        </p:nvSpPr>
        <p:spPr>
          <a:xfrm>
            <a:off x="9339902" y="3267948"/>
            <a:ext cx="535937" cy="533117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/>
          <p:cNvSpPr/>
          <p:nvPr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04900" y="1979630"/>
            <a:ext cx="10668000" cy="2969443"/>
          </a:xfrm>
          <a:prstGeom prst="rect">
            <a:avLst/>
          </a:prstGeo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0" name="Oval 9"/>
          <p:cNvSpPr/>
          <p:nvPr/>
        </p:nvSpPr>
        <p:spPr>
          <a:xfrm>
            <a:off x="3120076" y="1119481"/>
            <a:ext cx="4749538" cy="4724544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/>
          <p:cNvSpPr/>
          <p:nvPr/>
        </p:nvSpPr>
        <p:spPr>
          <a:xfrm>
            <a:off x="1526769" y="1668430"/>
            <a:ext cx="3610841" cy="359183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7" name="Oval 16"/>
          <p:cNvSpPr/>
          <p:nvPr userDrawn="1"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03ED78-9792-4917-9463-BAE14924155A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B0B64F-356D-4C37-BDB5-3CB1B066C4C9}"/>
              </a:ext>
            </a:extLst>
          </p:cNvPr>
          <p:cNvSpPr/>
          <p:nvPr userDrawn="1"/>
        </p:nvSpPr>
        <p:spPr>
          <a:xfrm>
            <a:off x="1104900" y="-9056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2D2790-EA30-4E0B-B8F3-16FBA340C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528489"/>
            <a:ext cx="10668000" cy="853179"/>
          </a:xfrm>
        </p:spPr>
        <p:txBody>
          <a:bodyPr vert="horz" lIns="0" tIns="45720" rIns="0" bIns="45720" rtlCol="0">
            <a:noAutofit/>
          </a:bodyPr>
          <a:lstStyle>
            <a:lvl1pPr marL="0" indent="0" algn="ctr">
              <a:buNone/>
              <a:defRPr lang="en-US" sz="3600" spc="600">
                <a:solidFill>
                  <a:srgbClr val="2F3342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8003D-13A7-4986-AB10-F49843362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6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4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6770-6622-450D-A1F3-BC241C88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352550"/>
            <a:ext cx="10248899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8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104900" y="1"/>
            <a:ext cx="7583700" cy="6858001"/>
          </a:xfrm>
          <a:custGeom>
            <a:avLst/>
            <a:gdLst>
              <a:gd name="connsiteX0" fmla="*/ 0 w 7583700"/>
              <a:gd name="connsiteY0" fmla="*/ 0 h 6858001"/>
              <a:gd name="connsiteX1" fmla="*/ 2537926 w 7583700"/>
              <a:gd name="connsiteY1" fmla="*/ 0 h 6858001"/>
              <a:gd name="connsiteX2" fmla="*/ 2847001 w 7583700"/>
              <a:gd name="connsiteY2" fmla="*/ 138995 h 6858001"/>
              <a:gd name="connsiteX3" fmla="*/ 7582790 w 7583700"/>
              <a:gd name="connsiteY3" fmla="*/ 6846094 h 6858001"/>
              <a:gd name="connsiteX4" fmla="*/ 7583700 w 7583700"/>
              <a:gd name="connsiteY4" fmla="*/ 6858001 h 6858001"/>
              <a:gd name="connsiteX5" fmla="*/ 0 w 7583700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3700" h="6858001">
                <a:moveTo>
                  <a:pt x="0" y="0"/>
                </a:moveTo>
                <a:lnTo>
                  <a:pt x="2537926" y="0"/>
                </a:lnTo>
                <a:lnTo>
                  <a:pt x="2847001" y="138995"/>
                </a:lnTo>
                <a:cubicBezTo>
                  <a:pt x="5428994" y="1376579"/>
                  <a:pt x="7280340" y="3883594"/>
                  <a:pt x="7582790" y="6846094"/>
                </a:cubicBezTo>
                <a:lnTo>
                  <a:pt x="75837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1F9BD45B-C63D-416A-B4BE-874469C7A33E}"/>
              </a:ext>
            </a:extLst>
          </p:cNvPr>
          <p:cNvSpPr/>
          <p:nvPr userDrawn="1"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EBA745-0612-4E63-904D-28C1814173B3}"/>
              </a:ext>
            </a:extLst>
          </p:cNvPr>
          <p:cNvSpPr/>
          <p:nvPr userDrawn="1"/>
        </p:nvSpPr>
        <p:spPr>
          <a:xfrm rot="10800000">
            <a:off x="9680853" y="6171304"/>
            <a:ext cx="2511147" cy="686695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A07D89-63CD-43EE-B1E4-7D0647743842}"/>
              </a:ext>
            </a:extLst>
          </p:cNvPr>
          <p:cNvSpPr/>
          <p:nvPr userDrawn="1"/>
        </p:nvSpPr>
        <p:spPr>
          <a:xfrm>
            <a:off x="10957868" y="469760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41AF09-FA4B-42FD-B2E1-9CE324444D10}"/>
              </a:ext>
            </a:extLst>
          </p:cNvPr>
          <p:cNvSpPr/>
          <p:nvPr userDrawn="1"/>
        </p:nvSpPr>
        <p:spPr>
          <a:xfrm>
            <a:off x="883443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DF14A51-F696-4A12-9467-1EE825414B5E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239001" y="2280573"/>
            <a:ext cx="4393295" cy="465997"/>
          </a:xfrm>
        </p:spPr>
        <p:txBody>
          <a:bodyPr>
            <a:noAutofit/>
          </a:bodyPr>
          <a:lstStyle>
            <a:lvl1pPr marL="0" indent="0" algn="ctr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57A924-A6D5-4ACD-B1F0-01BED4BF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931169"/>
            <a:ext cx="4393296" cy="1338061"/>
          </a:xfrm>
        </p:spPr>
        <p:txBody>
          <a:bodyPr vert="horz" lIns="91440" tIns="0" rIns="91440" bIns="0" rtlCol="0" anchor="b" anchorCtr="0">
            <a:noAutofit/>
          </a:bodyPr>
          <a:lstStyle>
            <a:lvl1pPr algn="ctr"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007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234FF3D-DFA8-484F-A7A7-95C7BF99FEF3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104901" y="0"/>
            <a:ext cx="5402083" cy="6858000"/>
          </a:xfrm>
          <a:custGeom>
            <a:avLst/>
            <a:gdLst>
              <a:gd name="connsiteX0" fmla="*/ 0 w 5402083"/>
              <a:gd name="connsiteY0" fmla="*/ 0 h 6858000"/>
              <a:gd name="connsiteX1" fmla="*/ 5401085 w 5402083"/>
              <a:gd name="connsiteY1" fmla="*/ 0 h 6858000"/>
              <a:gd name="connsiteX2" fmla="*/ 5355776 w 5402083"/>
              <a:gd name="connsiteY2" fmla="*/ 42971 h 6858000"/>
              <a:gd name="connsiteX3" fmla="*/ 3946012 w 5402083"/>
              <a:gd name="connsiteY3" fmla="*/ 3428527 h 6858000"/>
              <a:gd name="connsiteX4" fmla="*/ 5355776 w 5402083"/>
              <a:gd name="connsiteY4" fmla="*/ 6814084 h 6858000"/>
              <a:gd name="connsiteX5" fmla="*/ 5402083 w 5402083"/>
              <a:gd name="connsiteY5" fmla="*/ 6858000 h 6858000"/>
              <a:gd name="connsiteX6" fmla="*/ 0 w 54020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2083" h="6858000">
                <a:moveTo>
                  <a:pt x="0" y="0"/>
                </a:moveTo>
                <a:lnTo>
                  <a:pt x="5401085" y="0"/>
                </a:lnTo>
                <a:lnTo>
                  <a:pt x="5355776" y="42971"/>
                </a:lnTo>
                <a:cubicBezTo>
                  <a:pt x="4484752" y="909410"/>
                  <a:pt x="3946012" y="2106385"/>
                  <a:pt x="3946012" y="3428527"/>
                </a:cubicBezTo>
                <a:cubicBezTo>
                  <a:pt x="3946012" y="4750669"/>
                  <a:pt x="4484752" y="5947644"/>
                  <a:pt x="5355776" y="6814084"/>
                </a:cubicBezTo>
                <a:lnTo>
                  <a:pt x="54020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0928820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3" b="1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6976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2" name="Oval 21"/>
          <p:cNvSpPr/>
          <p:nvPr userDrawn="1"/>
        </p:nvSpPr>
        <p:spPr>
          <a:xfrm>
            <a:off x="1104900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270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A9A0366-A1B7-4E16-B13E-603846466E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68726" y="3534503"/>
            <a:ext cx="4560094" cy="465997"/>
          </a:xfrm>
        </p:spPr>
        <p:txBody>
          <a:bodyPr>
            <a:noAutofit/>
          </a:bodyPr>
          <a:lstStyle>
            <a:lvl1pPr marL="0" indent="0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74FC2C-96CE-4523-B50F-ADC18C0A998B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E8541-FA8A-4117-90A5-95E6E9B8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964" y="1864903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3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0" y="0"/>
            <a:ext cx="110871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B3F602-0F3F-45E1-BDB9-44D57F609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5986" y="853066"/>
            <a:ext cx="2097590" cy="1331680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06546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32EE4F-6B2E-4FCC-BC34-5BF831F90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425439" y="0"/>
            <a:ext cx="6766561" cy="6858000"/>
          </a:xfrm>
          <a:custGeom>
            <a:avLst/>
            <a:gdLst>
              <a:gd name="connsiteX0" fmla="*/ 0 w 6766561"/>
              <a:gd name="connsiteY0" fmla="*/ 0 h 6858000"/>
              <a:gd name="connsiteX1" fmla="*/ 6766561 w 6766561"/>
              <a:gd name="connsiteY1" fmla="*/ 0 h 6858000"/>
              <a:gd name="connsiteX2" fmla="*/ 6766561 w 6766561"/>
              <a:gd name="connsiteY2" fmla="*/ 6858000 h 6858000"/>
              <a:gd name="connsiteX3" fmla="*/ 0 w 67665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6561" h="6858000">
                <a:moveTo>
                  <a:pt x="0" y="0"/>
                </a:moveTo>
                <a:lnTo>
                  <a:pt x="6766561" y="0"/>
                </a:lnTo>
                <a:lnTo>
                  <a:pt x="67665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Oval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6" name="Oval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A5C24-92D8-4CC1-AF50-F29B9C30BDBB}"/>
              </a:ext>
            </a:extLst>
          </p:cNvPr>
          <p:cNvSpPr/>
          <p:nvPr userDrawn="1"/>
        </p:nvSpPr>
        <p:spPr>
          <a:xfrm>
            <a:off x="5425439" y="0"/>
            <a:ext cx="676656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F459E6-70DE-4FF8-AD0C-1B49B34C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143" y="2888791"/>
            <a:ext cx="4562856" cy="2410459"/>
          </a:xfrm>
        </p:spPr>
        <p:txBody>
          <a:bodyPr vert="horz" lIns="91440" tIns="73152" rIns="91440" bIns="45720" rtlCol="0">
            <a:noAutofit/>
          </a:bodyPr>
          <a:lstStyle>
            <a:lvl1pPr marL="0" indent="0" algn="l">
              <a:buNone/>
              <a:defRPr lang="en-US" sz="1400" b="0" i="0" baseline="0">
                <a:effectLst/>
              </a:defRPr>
            </a:lvl1pPr>
          </a:lstStyle>
          <a:p>
            <a:pPr marL="228600" lvl="0" indent="-228600">
              <a:lnSpc>
                <a:spcPct val="145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75078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B56F67-6D31-4B9E-8530-E063E5785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338606"/>
            <a:ext cx="4914900" cy="4838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9E53391-9670-4404-BC42-063A6EC48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38606"/>
            <a:ext cx="5181598" cy="4838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75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473839A-0FBA-4FFD-963E-C459DBF0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341797"/>
            <a:ext cx="48926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80A680B-0184-4FD9-B262-BC525F0FE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308409"/>
            <a:ext cx="4892675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BB13104-4CA8-41CF-97D3-CC8715182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341797"/>
            <a:ext cx="516096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F6A37A72-F47E-45B8-B790-D1444B002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6" y="2308409"/>
            <a:ext cx="5160962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6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5243414" y="6098258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A57A7D-E285-478E-A8B6-10716A7A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457200"/>
            <a:ext cx="36671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2638390-43F5-47D5-BE57-D060C6E9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2057400"/>
            <a:ext cx="36671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6B2167-56BA-4D43-889D-FD798AA1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896" y="457201"/>
            <a:ext cx="6364492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35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01DAC-95B2-4F9E-A9B4-92382F9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57AA7-D108-4C6F-9455-5A9AC5F7D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2488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BCC2B-A9FA-4472-8509-74B42C12A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D32F58-EB48-4836-BA45-971BA1AA1608}"/>
              </a:ext>
            </a:extLst>
          </p:cNvPr>
          <p:cNvCxnSpPr/>
          <p:nvPr userDrawn="1"/>
        </p:nvCxnSpPr>
        <p:spPr>
          <a:xfrm>
            <a:off x="559704" y="553721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61">
            <a:extLst>
              <a:ext uri="{FF2B5EF4-FFF2-40B4-BE49-F238E27FC236}">
                <a16:creationId xmlns:a16="http://schemas.microsoft.com/office/drawing/2014/main" id="{9DA099E0-27DA-42BD-9D42-E4CA07B78FDD}"/>
              </a:ext>
            </a:extLst>
          </p:cNvPr>
          <p:cNvSpPr/>
          <p:nvPr userDrawn="1"/>
        </p:nvSpPr>
        <p:spPr>
          <a:xfrm rot="16200000">
            <a:off x="-1548505" y="3225098"/>
            <a:ext cx="4216420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spc="60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small</a:t>
            </a:r>
            <a:r>
              <a:rPr lang="en-US" sz="2400" b="1" kern="1200" spc="600" baseline="3000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 </a:t>
            </a:r>
            <a:r>
              <a:rPr lang="en-US" sz="2400" b="1" kern="1200" spc="6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MODULE</a:t>
            </a:r>
            <a:endParaRPr lang="en-US" sz="2400" b="1" i="0" spc="600" dirty="0">
              <a:solidFill>
                <a:schemeClr val="accent1"/>
              </a:solidFill>
              <a:latin typeface="+mn-lt"/>
              <a:cs typeface="Gill Sans" panose="020B0502020104020203" pitchFamily="34" charset="-79"/>
            </a:endParaRPr>
          </a:p>
        </p:txBody>
      </p:sp>
      <p:sp>
        <p:nvSpPr>
          <p:cNvPr id="19" name="Номер слайда 21">
            <a:extLst>
              <a:ext uri="{FF2B5EF4-FFF2-40B4-BE49-F238E27FC236}">
                <a16:creationId xmlns:a16="http://schemas.microsoft.com/office/drawing/2014/main" id="{BDEFFF1D-21D1-45B8-A062-F9140F937EE2}"/>
              </a:ext>
            </a:extLst>
          </p:cNvPr>
          <p:cNvSpPr txBox="1">
            <a:spLocks/>
          </p:cNvSpPr>
          <p:nvPr userDrawn="1"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/>
              <a:pPr/>
              <a:t>‹#›</a:t>
            </a:fld>
            <a:endParaRPr lang="en-US" sz="1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BA112-2FA0-448A-A373-EB297C4661F0}"/>
              </a:ext>
            </a:extLst>
          </p:cNvPr>
          <p:cNvCxnSpPr/>
          <p:nvPr userDrawn="1"/>
        </p:nvCxnSpPr>
        <p:spPr>
          <a:xfrm>
            <a:off x="559704" y="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06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0" r:id="rId2"/>
    <p:sldLayoutId id="2147483663" r:id="rId3"/>
    <p:sldLayoutId id="2147483665" r:id="rId4"/>
    <p:sldLayoutId id="2147483668" r:id="rId5"/>
    <p:sldLayoutId id="2147483677" r:id="rId6"/>
    <p:sldLayoutId id="2147483673" r:id="rId7"/>
    <p:sldLayoutId id="2147483674" r:id="rId8"/>
    <p:sldLayoutId id="2147483680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ditor.p5js.org/Zipexpo/sketches/lZdpjJSYS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hyperlink" Target="https://developer.nytimes.com/" TargetMode="External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hyperlink" Target="https://editor.p5js.org/Zipexpo/sketches/lZdpjJSYS" TargetMode="Externa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editor.p5js.org/Zipexpo/sketches/EJRN1Zwu8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ditor.p5js.org/Zipexpo/sketches/Kr2_gOl5C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s://editor.p5js.org/Zipexpo/sketches/UyqyAJXjr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tmp"/><Relationship Id="rId4" Type="http://schemas.openxmlformats.org/officeDocument/2006/relationships/hyperlink" Target="https://521dimensions.com/open-source/amplitudej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idgets/guides/adding-a-spotify-play-button/" TargetMode="External"/><Relationship Id="rId2" Type="http://schemas.openxmlformats.org/officeDocument/2006/relationships/hyperlink" Target="https://editor.p5js.org/Zipexpo/sketches/Ue0gG-r6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gridstack/gridstack.j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hyperlink" Target="https://www.cssscript.com/color-picker-pr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p5js.org/Zipexpo/sketches/Qs7OdzSPC" TargetMode="External"/><Relationship Id="rId2" Type="http://schemas.openxmlformats.org/officeDocument/2006/relationships/hyperlink" Target="https://editor.p5js.org/Zipexpo/sketches/nXfo9wyR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ditor.p5js.org/Zipexpo/sketches/nXfo9wyRr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youtube.com/playlist?list=PLRqwX-V7Uu6a-SQiI4RtIwuOrLJGnel0r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ataVisualizationLab/CS3366/tree/master/slides/setupgoogle.mp4" TargetMode="External"/><Relationship Id="rId2" Type="http://schemas.openxmlformats.org/officeDocument/2006/relationships/hyperlink" Target="https://editor.p5js.org/Zipexpo/sketches/Qs7OdzSPC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hyperlink" Target="https://editor.p5js.org/Zipexpo/sketches/Qs7OdzSP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ditor.p5js.org/Zipexpo/sketches/1Im9_Yymj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ditor.p5js.org/Zipexpo/sketches/vIcRDNmAa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ditor.p5js.org/Zipexpo/sketches/a0txcOe-8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ditor.p5js.org/Zipexpo/sketches/a0txcOe-8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editor.p5js.org/Zipexpo/sketches/lZdpjJSYS" TargetMode="Externa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Ngan Nguyen</a:t>
            </a:r>
          </a:p>
        </p:txBody>
      </p:sp>
    </p:spTree>
    <p:extLst>
      <p:ext uri="{BB962C8B-B14F-4D97-AF65-F5344CB8AC3E}">
        <p14:creationId xmlns:p14="http://schemas.microsoft.com/office/powerpoint/2010/main" val="38766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NYTIME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3832272" y="350334"/>
            <a:ext cx="491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https://editor.p5js.org/Zipexpo/sketches/lZdpjJSYS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7A855-B6E0-4F9D-8B01-23FA661B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28" y="1097280"/>
            <a:ext cx="8824331" cy="5194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1F2E60-91D6-4E85-A3C1-25A2CF71D1B3}"/>
              </a:ext>
            </a:extLst>
          </p:cNvPr>
          <p:cNvSpPr/>
          <p:nvPr/>
        </p:nvSpPr>
        <p:spPr>
          <a:xfrm>
            <a:off x="2144684" y="2718262"/>
            <a:ext cx="9060872" cy="51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DEF95-6F00-405A-8948-F1B3C97227C5}"/>
              </a:ext>
            </a:extLst>
          </p:cNvPr>
          <p:cNvSpPr/>
          <p:nvPr/>
        </p:nvSpPr>
        <p:spPr>
          <a:xfrm>
            <a:off x="2144684" y="3989509"/>
            <a:ext cx="9060872" cy="349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A37075-B248-47C8-BE1E-7866EF7994E7}"/>
              </a:ext>
            </a:extLst>
          </p:cNvPr>
          <p:cNvSpPr/>
          <p:nvPr/>
        </p:nvSpPr>
        <p:spPr>
          <a:xfrm>
            <a:off x="1533600" y="835200"/>
            <a:ext cx="9172800" cy="5889875"/>
          </a:xfrm>
          <a:prstGeom prst="roundRect">
            <a:avLst>
              <a:gd name="adj" fmla="val 587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8C12293-F6F6-424D-8622-E4D68282B8F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4399" y="1382761"/>
            <a:ext cx="8380801" cy="471419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A7C66AA-D236-451F-8496-0C7DA1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NYTIME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BA3D3-56DE-4111-A70C-A4EFEAA17E2C}"/>
              </a:ext>
            </a:extLst>
          </p:cNvPr>
          <p:cNvSpPr/>
          <p:nvPr/>
        </p:nvSpPr>
        <p:spPr>
          <a:xfrm>
            <a:off x="3832272" y="350334"/>
            <a:ext cx="491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https://editor.p5js.org/Zipexpo/sketches/lZdpjJSYS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170323-0F25-4AD5-916B-11FCD0190A97}"/>
              </a:ext>
            </a:extLst>
          </p:cNvPr>
          <p:cNvSpPr/>
          <p:nvPr/>
        </p:nvSpPr>
        <p:spPr>
          <a:xfrm>
            <a:off x="1951299" y="6138334"/>
            <a:ext cx="3089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https://developer.nytimes.com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2F322-76D5-46DA-8F39-26C517949EAD}"/>
              </a:ext>
            </a:extLst>
          </p:cNvPr>
          <p:cNvSpPr txBox="1"/>
          <p:nvPr/>
        </p:nvSpPr>
        <p:spPr>
          <a:xfrm>
            <a:off x="1951299" y="986739"/>
            <a:ext cx="842390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sign in and get API key</a:t>
            </a:r>
          </a:p>
        </p:txBody>
      </p:sp>
    </p:spTree>
    <p:extLst>
      <p:ext uri="{BB962C8B-B14F-4D97-AF65-F5344CB8AC3E}">
        <p14:creationId xmlns:p14="http://schemas.microsoft.com/office/powerpoint/2010/main" val="532546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NYTIME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3832272" y="350334"/>
            <a:ext cx="520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https://editor.p5js.org/Zipexpo/sketches/EJRN1Zwu8</a:t>
            </a:r>
            <a:r>
              <a:rPr lang="en-US" dirty="0"/>
              <a:t>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40271-B289-491E-9A6A-7FE0D1E2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60" y="1087815"/>
            <a:ext cx="4820323" cy="551574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57B0881-C486-4C7C-B0AE-FCF0DD31DB2D}"/>
              </a:ext>
            </a:extLst>
          </p:cNvPr>
          <p:cNvSpPr txBox="1">
            <a:spLocks/>
          </p:cNvSpPr>
          <p:nvPr/>
        </p:nvSpPr>
        <p:spPr>
          <a:xfrm>
            <a:off x="1112520" y="535000"/>
            <a:ext cx="2491740" cy="85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</a:rPr>
              <a:t>with style</a:t>
            </a:r>
          </a:p>
        </p:txBody>
      </p:sp>
    </p:spTree>
    <p:extLst>
      <p:ext uri="{BB962C8B-B14F-4D97-AF65-F5344CB8AC3E}">
        <p14:creationId xmlns:p14="http://schemas.microsoft.com/office/powerpoint/2010/main" val="199574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F0000"/>
                </a:solidFill>
              </a:rPr>
              <a:t>https://editor.p5js.org/Zipexpo/sketches/Kr2_gOl5C</a:t>
            </a:r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CFF454-428B-4CAF-ABB1-AB6CB91B3C5A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2"/>
          <a:srcRect l="294" r="42798"/>
          <a:stretch/>
        </p:blipFill>
        <p:spPr>
          <a:xfrm>
            <a:off x="1104901" y="0"/>
            <a:ext cx="5402083" cy="6858000"/>
          </a:xfrm>
        </p:spPr>
      </p:pic>
    </p:spTree>
    <p:extLst>
      <p:ext uri="{BB962C8B-B14F-4D97-AF65-F5344CB8AC3E}">
        <p14:creationId xmlns:p14="http://schemas.microsoft.com/office/powerpoint/2010/main" val="33032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19" y="132925"/>
            <a:ext cx="3567545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MUSIC PLAYER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5927079" y="350334"/>
            <a:ext cx="509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https://editor.p5js.org/Zipexpo/sketches/Kr2_gOl5C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BCE9B-227A-4E2B-AC36-A321DC6F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897239"/>
            <a:ext cx="4625110" cy="561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19" y="132925"/>
            <a:ext cx="3567545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MUSIC PLAYER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5927079" y="350334"/>
            <a:ext cx="509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https://editor.p5js.org/Zipexpo/sketches/UyqyAJXjr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4" name="Picture 3" descr="A picture containing graphics, screenshot, drawing&#10;&#10;Description automatically generated">
            <a:extLst>
              <a:ext uri="{FF2B5EF4-FFF2-40B4-BE49-F238E27FC236}">
                <a16:creationId xmlns:a16="http://schemas.microsoft.com/office/drawing/2014/main" id="{573E4E81-8663-4E8C-AF11-E280A991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894" y="1223673"/>
            <a:ext cx="4371215" cy="3823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10BB55-B874-40B7-BCA7-F415E2B822E1}"/>
              </a:ext>
            </a:extLst>
          </p:cNvPr>
          <p:cNvSpPr/>
          <p:nvPr/>
        </p:nvSpPr>
        <p:spPr>
          <a:xfrm>
            <a:off x="1078513" y="5694236"/>
            <a:ext cx="5239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https://521dimensions.com/open-source/amplitudejs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97B884-CFA3-4F87-B080-CD4F2D7B3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19" y="1302048"/>
            <a:ext cx="5494263" cy="38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19" y="132925"/>
            <a:ext cx="3567545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Spotify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5927079" y="350334"/>
            <a:ext cx="509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https://editor.p5js.org/Zipexpo/sketches/Ue0gG-r6l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9C37C7-1606-47A8-8666-3A67CBD13770}"/>
              </a:ext>
            </a:extLst>
          </p:cNvPr>
          <p:cNvSpPr/>
          <p:nvPr/>
        </p:nvSpPr>
        <p:spPr>
          <a:xfrm>
            <a:off x="1017401" y="6078744"/>
            <a:ext cx="110860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https://developer.spotify.com/documentation/widgets/guides/adding-a-spotify-play-button/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EA6B6-6DD2-4C8A-AEA1-B0E8AC9F6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911" y="1115535"/>
            <a:ext cx="8710003" cy="46961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D58EFF-A194-4744-B063-64F0061C6489}"/>
              </a:ext>
            </a:extLst>
          </p:cNvPr>
          <p:cNvSpPr/>
          <p:nvPr/>
        </p:nvSpPr>
        <p:spPr>
          <a:xfrm>
            <a:off x="2230395" y="4368114"/>
            <a:ext cx="5795319" cy="679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3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19" y="132925"/>
            <a:ext cx="3567545" cy="853814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Other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0BA71-4084-45AB-9D3F-A0AE3355A315}"/>
              </a:ext>
            </a:extLst>
          </p:cNvPr>
          <p:cNvSpPr/>
          <p:nvPr/>
        </p:nvSpPr>
        <p:spPr>
          <a:xfrm>
            <a:off x="1299112" y="1081901"/>
            <a:ext cx="4016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https://github.com/gridstack/gridstack.js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EEF9A-3B6B-4B17-8A51-943743D2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112" y="1649626"/>
            <a:ext cx="4957298" cy="4874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45E2CA-B03B-408E-B27B-F0ECE3D2E447}"/>
              </a:ext>
            </a:extLst>
          </p:cNvPr>
          <p:cNvSpPr/>
          <p:nvPr/>
        </p:nvSpPr>
        <p:spPr>
          <a:xfrm>
            <a:off x="7200624" y="1081901"/>
            <a:ext cx="4376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https://www.cssscript.com/color-picker-pro/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649CF-6E38-4C5B-97A9-6756860A1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233" y="1649625"/>
            <a:ext cx="5337034" cy="48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68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lvl="0"/>
            <a:r>
              <a:rPr lang="en-US" sz="1400" dirty="0"/>
              <a:t>Iframe calendar: </a:t>
            </a:r>
            <a:r>
              <a:rPr lang="en-US" sz="1400" dirty="0">
                <a:hlinkClick r:id="rId2"/>
              </a:rPr>
              <a:t>https://editor.p5js.org/Zipexpo/sketches/nXfo9wyRr</a:t>
            </a:r>
            <a:r>
              <a:rPr lang="en-US" sz="1400" dirty="0"/>
              <a:t>  </a:t>
            </a:r>
          </a:p>
          <a:p>
            <a:pPr lvl="0"/>
            <a:r>
              <a:rPr lang="en-US" sz="1400" dirty="0"/>
              <a:t>Google calendar custom: </a:t>
            </a:r>
            <a:r>
              <a:rPr lang="en-US" sz="1400" dirty="0">
                <a:hlinkClick r:id="rId3"/>
              </a:rPr>
              <a:t>https://editor.p5js.org/Zipexpo/sketches/Qs7OdzSPC</a:t>
            </a:r>
            <a:r>
              <a:rPr lang="en-US" sz="1400" dirty="0"/>
              <a:t> </a:t>
            </a:r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CFF454-428B-4CAF-ABB1-AB6CB91B3C5A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4"/>
          <a:srcRect l="294" r="42798"/>
          <a:stretch/>
        </p:blipFill>
        <p:spPr>
          <a:xfrm>
            <a:off x="1104901" y="0"/>
            <a:ext cx="5402083" cy="6858000"/>
          </a:xfrm>
        </p:spPr>
      </p:pic>
    </p:spTree>
    <p:extLst>
      <p:ext uri="{BB962C8B-B14F-4D97-AF65-F5344CB8AC3E}">
        <p14:creationId xmlns:p14="http://schemas.microsoft.com/office/powerpoint/2010/main" val="48114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7FF894C-BBD2-4F44-835C-12BC6304379D}"/>
              </a:ext>
            </a:extLst>
          </p:cNvPr>
          <p:cNvSpPr txBox="1">
            <a:spLocks/>
          </p:cNvSpPr>
          <p:nvPr/>
        </p:nvSpPr>
        <p:spPr>
          <a:xfrm>
            <a:off x="1112519" y="132925"/>
            <a:ext cx="3567545" cy="8538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CALENDAR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F5E3A-7E70-4A27-9733-08948D89F5E6}"/>
              </a:ext>
            </a:extLst>
          </p:cNvPr>
          <p:cNvSpPr/>
          <p:nvPr/>
        </p:nvSpPr>
        <p:spPr>
          <a:xfrm>
            <a:off x="5927079" y="350334"/>
            <a:ext cx="5085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https://editor.p5js.org/Zipexpo/sketches/nXfo9wyRr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01C6F-7D57-4B92-8F94-CCB4B446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44" y="1900483"/>
            <a:ext cx="10348912" cy="41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9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0A1C2D7-9C76-48C2-8D94-C9412C04C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868" b="75847"/>
          <a:stretch/>
        </p:blipFill>
        <p:spPr>
          <a:xfrm>
            <a:off x="1104900" y="494585"/>
            <a:ext cx="2020685" cy="165641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4312565-5F29-4C96-B5A2-E1EAE5CB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4" name="Freeform 27">
            <a:extLst>
              <a:ext uri="{FF2B5EF4-FFF2-40B4-BE49-F238E27FC236}">
                <a16:creationId xmlns:a16="http://schemas.microsoft.com/office/drawing/2014/main" id="{944C982A-D694-43A6-9330-50F554BC2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5DB720-0BFC-4EE9-901F-7806606C1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6759953"/>
              </p:ext>
            </p:extLst>
          </p:nvPr>
        </p:nvGraphicFramePr>
        <p:xfrm>
          <a:off x="4040143" y="2184746"/>
          <a:ext cx="7443433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B982FE1-D395-4E71-AC20-93DB4AE0B255}"/>
              </a:ext>
            </a:extLst>
          </p:cNvPr>
          <p:cNvSpPr/>
          <p:nvPr/>
        </p:nvSpPr>
        <p:spPr>
          <a:xfrm>
            <a:off x="1104900" y="32113"/>
            <a:ext cx="2935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https://www.youtube.com/playlist?list=PLRqwX-V7Uu6a-SQiI4RtIwuOrLJGnel0r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251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7FF894C-BBD2-4F44-835C-12BC6304379D}"/>
              </a:ext>
            </a:extLst>
          </p:cNvPr>
          <p:cNvSpPr txBox="1">
            <a:spLocks/>
          </p:cNvSpPr>
          <p:nvPr/>
        </p:nvSpPr>
        <p:spPr>
          <a:xfrm>
            <a:off x="1112519" y="132925"/>
            <a:ext cx="3567545" cy="8538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CALENDAR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F5E3A-7E70-4A27-9733-08948D89F5E6}"/>
              </a:ext>
            </a:extLst>
          </p:cNvPr>
          <p:cNvSpPr/>
          <p:nvPr/>
        </p:nvSpPr>
        <p:spPr>
          <a:xfrm>
            <a:off x="5927079" y="350334"/>
            <a:ext cx="5191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https://editor.p5js.org/Zipexpo/sketches/Qs7OdzSPC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4A571-A855-43A3-9F2C-6C76A90988C2}"/>
              </a:ext>
            </a:extLst>
          </p:cNvPr>
          <p:cNvSpPr txBox="1"/>
          <p:nvPr/>
        </p:nvSpPr>
        <p:spPr>
          <a:xfrm>
            <a:off x="1112519" y="1077318"/>
            <a:ext cx="111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up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2F0CF-F74F-4BFB-84CD-BBC067AF4C0C}"/>
              </a:ext>
            </a:extLst>
          </p:cNvPr>
          <p:cNvSpPr txBox="1"/>
          <p:nvPr/>
        </p:nvSpPr>
        <p:spPr>
          <a:xfrm>
            <a:off x="3067200" y="2894400"/>
            <a:ext cx="838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https://github.com/iDataVisualizationLab/CS3366/tree/master/slides/setupgoogle.mp4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95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7FF894C-BBD2-4F44-835C-12BC6304379D}"/>
              </a:ext>
            </a:extLst>
          </p:cNvPr>
          <p:cNvSpPr txBox="1">
            <a:spLocks/>
          </p:cNvSpPr>
          <p:nvPr/>
        </p:nvSpPr>
        <p:spPr>
          <a:xfrm>
            <a:off x="1112519" y="132925"/>
            <a:ext cx="3567545" cy="8538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CALENDAR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F5E3A-7E70-4A27-9733-08948D89F5E6}"/>
              </a:ext>
            </a:extLst>
          </p:cNvPr>
          <p:cNvSpPr/>
          <p:nvPr/>
        </p:nvSpPr>
        <p:spPr>
          <a:xfrm>
            <a:off x="5927079" y="350334"/>
            <a:ext cx="5191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https://editor.p5js.org/Zipexpo/sketches/Qs7OdzSPC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4A571-A855-43A3-9F2C-6C76A90988C2}"/>
              </a:ext>
            </a:extLst>
          </p:cNvPr>
          <p:cNvSpPr txBox="1"/>
          <p:nvPr/>
        </p:nvSpPr>
        <p:spPr>
          <a:xfrm>
            <a:off x="1112519" y="1077318"/>
            <a:ext cx="308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to local and fix error</a:t>
            </a:r>
          </a:p>
        </p:txBody>
      </p:sp>
      <p:pic>
        <p:nvPicPr>
          <p:cNvPr id="8" name="googleapi">
            <a:hlinkClick r:id="" action="ppaction://media"/>
            <a:extLst>
              <a:ext uri="{FF2B5EF4-FFF2-40B4-BE49-F238E27FC236}">
                <a16:creationId xmlns:a16="http://schemas.microsoft.com/office/drawing/2014/main" id="{B75BF89C-2AA7-4D9F-920C-2FE19EF78D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3425" y="1446650"/>
            <a:ext cx="8325150" cy="45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3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4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7FF894C-BBD2-4F44-835C-12BC6304379D}"/>
              </a:ext>
            </a:extLst>
          </p:cNvPr>
          <p:cNvSpPr txBox="1">
            <a:spLocks/>
          </p:cNvSpPr>
          <p:nvPr/>
        </p:nvSpPr>
        <p:spPr>
          <a:xfrm>
            <a:off x="1112519" y="132925"/>
            <a:ext cx="3567545" cy="8538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CALENDAR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F5E3A-7E70-4A27-9733-08948D89F5E6}"/>
              </a:ext>
            </a:extLst>
          </p:cNvPr>
          <p:cNvSpPr/>
          <p:nvPr/>
        </p:nvSpPr>
        <p:spPr>
          <a:xfrm>
            <a:off x="5927079" y="350334"/>
            <a:ext cx="5191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https://editor.p5js.org/Zipexpo/sketches/1Im9_Yymj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4A571-A855-43A3-9F2C-6C76A90988C2}"/>
              </a:ext>
            </a:extLst>
          </p:cNvPr>
          <p:cNvSpPr txBox="1"/>
          <p:nvPr/>
        </p:nvSpPr>
        <p:spPr>
          <a:xfrm>
            <a:off x="1112519" y="1077318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 and google </a:t>
            </a:r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21DE8-7DFB-4E6C-83BF-8E8B42EB7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063" y="1077318"/>
            <a:ext cx="5523338" cy="53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67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937792"/>
            <a:ext cx="10668000" cy="2969443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4294967295"/>
          </p:nvPr>
        </p:nvSpPr>
        <p:spPr>
          <a:xfrm>
            <a:off x="1104900" y="3486651"/>
            <a:ext cx="10668000" cy="864916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 descr="Contact information">
            <a:extLst>
              <a:ext uri="{FF2B5EF4-FFF2-40B4-BE49-F238E27FC236}">
                <a16:creationId xmlns:a16="http://schemas.microsoft.com/office/drawing/2014/main" id="{7F885A9A-7631-4DEB-AF93-A3F92A737491}"/>
              </a:ext>
            </a:extLst>
          </p:cNvPr>
          <p:cNvGrpSpPr/>
          <p:nvPr/>
        </p:nvGrpSpPr>
        <p:grpSpPr>
          <a:xfrm>
            <a:off x="4886235" y="5413643"/>
            <a:ext cx="3272246" cy="596351"/>
            <a:chOff x="4389109" y="5280743"/>
            <a:chExt cx="3413780" cy="708932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0482C242-6865-4FF8-811E-AD916C5E5ACC}"/>
                </a:ext>
              </a:extLst>
            </p:cNvPr>
            <p:cNvSpPr txBox="1">
              <a:spLocks/>
            </p:cNvSpPr>
            <p:nvPr/>
          </p:nvSpPr>
          <p:spPr>
            <a:xfrm>
              <a:off x="4904618" y="5280743"/>
              <a:ext cx="2898271" cy="3908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F0"/>
                </a:buClr>
              </a:pPr>
              <a:r>
                <a:rPr lang="en-US" spc="200" dirty="0">
                  <a:solidFill>
                    <a:srgbClr val="2F3342"/>
                  </a:solidFill>
                  <a:latin typeface="+mj-lt"/>
                  <a:cs typeface="Gill Sans" panose="020B0502020104020203" pitchFamily="34" charset="-79"/>
                </a:rPr>
                <a:t>NGAN NGUYEN</a:t>
              </a:r>
              <a:endParaRPr kumimoji="0" lang="en-US" u="none" strike="noStrike" kern="1200" cap="none" spc="200" normalizeH="0" baseline="0" noProof="0" dirty="0">
                <a:ln>
                  <a:noFill/>
                </a:ln>
                <a:solidFill>
                  <a:srgbClr val="2F3342"/>
                </a:solidFill>
                <a:effectLst/>
                <a:uLnTx/>
                <a:uFillTx/>
                <a:latin typeface="+mj-lt"/>
                <a:cs typeface="Gill Sans" panose="020B0502020104020203" pitchFamily="34" charset="-79"/>
              </a:endParaRPr>
            </a:p>
          </p:txBody>
        </p:sp>
        <p:sp>
          <p:nvSpPr>
            <p:cNvPr id="14" name="Text Placeholder 18">
              <a:extLst>
                <a:ext uri="{FF2B5EF4-FFF2-40B4-BE49-F238E27FC236}">
                  <a16:creationId xmlns:a16="http://schemas.microsoft.com/office/drawing/2014/main" id="{DE3972FF-9F48-40A0-A03E-7A4DAC9D0CAA}"/>
                </a:ext>
              </a:extLst>
            </p:cNvPr>
            <p:cNvSpPr txBox="1">
              <a:spLocks/>
            </p:cNvSpPr>
            <p:nvPr/>
          </p:nvSpPr>
          <p:spPr>
            <a:xfrm>
              <a:off x="4904619" y="5671609"/>
              <a:ext cx="2898267" cy="2485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00B0F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u="none" strike="noStrike" kern="1200" cap="none" spc="200" normalizeH="0" baseline="0" noProof="0" dirty="0">
                  <a:ln>
                    <a:noFill/>
                  </a:ln>
                  <a:solidFill>
                    <a:srgbClr val="2F3342"/>
                  </a:solidFill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Ngan.V.T.Nguyen@ttu.edu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1A30CF-02FC-4499-8444-E78C20236A5F}"/>
                </a:ext>
              </a:extLst>
            </p:cNvPr>
            <p:cNvGrpSpPr/>
            <p:nvPr/>
          </p:nvGrpSpPr>
          <p:grpSpPr>
            <a:xfrm>
              <a:off x="4389109" y="5280746"/>
              <a:ext cx="362190" cy="708929"/>
              <a:chOff x="6582150" y="5570702"/>
              <a:chExt cx="218900" cy="428461"/>
            </a:xfrm>
          </p:grpSpPr>
          <p:pic>
            <p:nvPicPr>
              <p:cNvPr id="8" name="Graphic 7" descr="User" title="Icon - Presenter Name">
                <a:extLst>
                  <a:ext uri="{FF2B5EF4-FFF2-40B4-BE49-F238E27FC236}">
                    <a16:creationId xmlns:a16="http://schemas.microsoft.com/office/drawing/2014/main" id="{5A320BC1-9054-4BAF-A591-EA9FEE627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82150" y="5570702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9" name="Graphic 8" descr="Envelope" title="Icon Presenter Email">
                <a:extLst>
                  <a:ext uri="{FF2B5EF4-FFF2-40B4-BE49-F238E27FC236}">
                    <a16:creationId xmlns:a16="http://schemas.microsoft.com/office/drawing/2014/main" id="{843585A3-CB4F-4A6C-AEF7-05BE3D4F3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780263"/>
                <a:ext cx="218900" cy="21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6254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F0000"/>
                </a:solidFill>
              </a:rPr>
              <a:t>https://editor.p5js.org/Zipexpo/sketches/vIcRDNmAa</a:t>
            </a:r>
          </a:p>
        </p:txBody>
      </p:sp>
      <p:pic>
        <p:nvPicPr>
          <p:cNvPr id="20" name="Picture Placeholder 19" descr="A picture containing person, indoor, table, sitting&#10;&#10;Description automatically generated">
            <a:extLst>
              <a:ext uri="{FF2B5EF4-FFF2-40B4-BE49-F238E27FC236}">
                <a16:creationId xmlns:a16="http://schemas.microsoft.com/office/drawing/2014/main" id="{5C4488B8-F22A-4DC9-A3E0-4DE9AD468FD5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2"/>
          <a:srcRect l="442" r="40174"/>
          <a:stretch/>
        </p:blipFill>
        <p:spPr>
          <a:xfrm>
            <a:off x="1104901" y="0"/>
            <a:ext cx="5402083" cy="6858000"/>
          </a:xfrm>
        </p:spPr>
      </p:pic>
    </p:spTree>
    <p:extLst>
      <p:ext uri="{BB962C8B-B14F-4D97-AF65-F5344CB8AC3E}">
        <p14:creationId xmlns:p14="http://schemas.microsoft.com/office/powerpoint/2010/main" val="399406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3AD73F0-9F78-41F6-BBA8-9D5FC8A8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b="1" dirty="0"/>
              <a:t>CAMERA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51253-9CDE-4223-836D-0B09C1BE7149}"/>
              </a:ext>
            </a:extLst>
          </p:cNvPr>
          <p:cNvSpPr/>
          <p:nvPr/>
        </p:nvSpPr>
        <p:spPr>
          <a:xfrm>
            <a:off x="3832272" y="350334"/>
            <a:ext cx="516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https://editor.p5js.org/Zipexpo/sketches/vIcRDNmAa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4B77EF-FC8A-4FC6-92B9-84AC2995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93" y="1153049"/>
            <a:ext cx="7288800" cy="54159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5334AF-B7DB-4EE0-BE7C-FB0C03450330}"/>
              </a:ext>
            </a:extLst>
          </p:cNvPr>
          <p:cNvSpPr/>
          <p:nvPr/>
        </p:nvSpPr>
        <p:spPr>
          <a:xfrm>
            <a:off x="3828793" y="2361600"/>
            <a:ext cx="7220400" cy="66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6ADE7-0DD5-4806-83F3-28258402318F}"/>
              </a:ext>
            </a:extLst>
          </p:cNvPr>
          <p:cNvSpPr txBox="1"/>
          <p:nvPr/>
        </p:nvSpPr>
        <p:spPr>
          <a:xfrm>
            <a:off x="2358390" y="2361600"/>
            <a:ext cx="147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camera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D5BD30-F330-4374-9E72-8379DEDEE0B8}"/>
              </a:ext>
            </a:extLst>
          </p:cNvPr>
          <p:cNvSpPr/>
          <p:nvPr/>
        </p:nvSpPr>
        <p:spPr>
          <a:xfrm>
            <a:off x="3828793" y="3976935"/>
            <a:ext cx="7220400" cy="66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FB59C-B7D1-44FB-8905-F78943E3F590}"/>
              </a:ext>
            </a:extLst>
          </p:cNvPr>
          <p:cNvSpPr txBox="1"/>
          <p:nvPr/>
        </p:nvSpPr>
        <p:spPr>
          <a:xfrm>
            <a:off x="2358390" y="3976935"/>
            <a:ext cx="12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 camera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B3A48B-408D-4AAE-A441-5B187D870933}"/>
              </a:ext>
            </a:extLst>
          </p:cNvPr>
          <p:cNvSpPr/>
          <p:nvPr/>
        </p:nvSpPr>
        <p:spPr>
          <a:xfrm>
            <a:off x="3828793" y="4745118"/>
            <a:ext cx="7220400" cy="66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6A7F1-4688-4F31-8E6D-0F7D5E24A54A}"/>
              </a:ext>
            </a:extLst>
          </p:cNvPr>
          <p:cNvSpPr txBox="1"/>
          <p:nvPr/>
        </p:nvSpPr>
        <p:spPr>
          <a:xfrm>
            <a:off x="2358390" y="4745118"/>
            <a:ext cx="1263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Flip canvas back to normal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DA5EC7-58E3-4B43-A53C-750607B4859C}"/>
              </a:ext>
            </a:extLst>
          </p:cNvPr>
          <p:cNvCxnSpPr/>
          <p:nvPr/>
        </p:nvCxnSpPr>
        <p:spPr>
          <a:xfrm flipH="1">
            <a:off x="2358390" y="2361600"/>
            <a:ext cx="1470403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743E01-3D36-44EB-AB52-9F4A13FB7E29}"/>
              </a:ext>
            </a:extLst>
          </p:cNvPr>
          <p:cNvCxnSpPr/>
          <p:nvPr/>
        </p:nvCxnSpPr>
        <p:spPr>
          <a:xfrm flipH="1">
            <a:off x="2358389" y="4745118"/>
            <a:ext cx="1470403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729887-AF7E-4F2E-A4CE-D4F763183A85}"/>
              </a:ext>
            </a:extLst>
          </p:cNvPr>
          <p:cNvCxnSpPr/>
          <p:nvPr/>
        </p:nvCxnSpPr>
        <p:spPr>
          <a:xfrm flipH="1">
            <a:off x="2358389" y="3976935"/>
            <a:ext cx="1470403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6143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F0000"/>
                </a:solidFill>
              </a:rPr>
              <a:t>https://editor.p5js.org/Zipexpo/sketches/a0txcOe-8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422BDD-8CEE-47F7-8B65-77FB7CA43C5D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2"/>
          <a:srcRect t="14111" b="14111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759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99A41DA-210F-473C-9E6B-451F7EC4898D}"/>
              </a:ext>
            </a:extLst>
          </p:cNvPr>
          <p:cNvSpPr txBox="1">
            <a:spLocks/>
          </p:cNvSpPr>
          <p:nvPr/>
        </p:nvSpPr>
        <p:spPr>
          <a:xfrm>
            <a:off x="1112520" y="132925"/>
            <a:ext cx="2491740" cy="8538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WEATHER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0B49A-8436-4BBC-9855-72C9724A3B03}"/>
              </a:ext>
            </a:extLst>
          </p:cNvPr>
          <p:cNvSpPr/>
          <p:nvPr/>
        </p:nvSpPr>
        <p:spPr>
          <a:xfrm>
            <a:off x="3832272" y="350334"/>
            <a:ext cx="516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https://editor.p5js.org/Zipexpo/sketches/a0txcOe-8</a:t>
            </a: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03C7C6-9419-49B4-B37B-28ED8868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800" y="1049199"/>
            <a:ext cx="6185062" cy="53479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E33E40-A2E4-4F60-BBFB-6874212D2D0B}"/>
              </a:ext>
            </a:extLst>
          </p:cNvPr>
          <p:cNvCxnSpPr>
            <a:cxnSpLocks/>
          </p:cNvCxnSpPr>
          <p:nvPr/>
        </p:nvCxnSpPr>
        <p:spPr>
          <a:xfrm flipH="1">
            <a:off x="1837113" y="2563397"/>
            <a:ext cx="1527675" cy="0"/>
          </a:xfrm>
          <a:prstGeom prst="line">
            <a:avLst/>
          </a:pr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36AFB1-DE01-42A1-BDF3-562BA76B728C}"/>
              </a:ext>
            </a:extLst>
          </p:cNvPr>
          <p:cNvCxnSpPr>
            <a:cxnSpLocks/>
          </p:cNvCxnSpPr>
          <p:nvPr/>
        </p:nvCxnSpPr>
        <p:spPr>
          <a:xfrm flipH="1">
            <a:off x="1837113" y="4874335"/>
            <a:ext cx="1527675" cy="0"/>
          </a:xfrm>
          <a:prstGeom prst="line">
            <a:avLst/>
          </a:pr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AD05D6-8276-45D7-9435-6B6AB757CF58}"/>
              </a:ext>
            </a:extLst>
          </p:cNvPr>
          <p:cNvCxnSpPr>
            <a:cxnSpLocks/>
          </p:cNvCxnSpPr>
          <p:nvPr/>
        </p:nvCxnSpPr>
        <p:spPr>
          <a:xfrm flipH="1">
            <a:off x="1837113" y="6270873"/>
            <a:ext cx="1527675" cy="0"/>
          </a:xfrm>
          <a:prstGeom prst="line">
            <a:avLst/>
          </a:pr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0A7A9E-D42A-4B06-8B9A-397C5E5F1EAC}"/>
              </a:ext>
            </a:extLst>
          </p:cNvPr>
          <p:cNvSpPr txBox="1"/>
          <p:nvPr/>
        </p:nvSpPr>
        <p:spPr>
          <a:xfrm>
            <a:off x="984371" y="2194065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E5DF2-E996-4F92-B0BF-05759118EC11}"/>
              </a:ext>
            </a:extLst>
          </p:cNvPr>
          <p:cNvSpPr txBox="1"/>
          <p:nvPr/>
        </p:nvSpPr>
        <p:spPr>
          <a:xfrm>
            <a:off x="984371" y="4505002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Icon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30144-1CEC-4760-9490-B5E28E3C30F4}"/>
              </a:ext>
            </a:extLst>
          </p:cNvPr>
          <p:cNvSpPr txBox="1"/>
          <p:nvPr/>
        </p:nvSpPr>
        <p:spPr>
          <a:xfrm>
            <a:off x="984371" y="5901539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 and Time</a:t>
            </a:r>
          </a:p>
        </p:txBody>
      </p:sp>
    </p:spTree>
    <p:extLst>
      <p:ext uri="{BB962C8B-B14F-4D97-AF65-F5344CB8AC3E}">
        <p14:creationId xmlns:p14="http://schemas.microsoft.com/office/powerpoint/2010/main" val="268779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99A41DA-210F-473C-9E6B-451F7EC4898D}"/>
              </a:ext>
            </a:extLst>
          </p:cNvPr>
          <p:cNvSpPr txBox="1">
            <a:spLocks/>
          </p:cNvSpPr>
          <p:nvPr/>
        </p:nvSpPr>
        <p:spPr>
          <a:xfrm>
            <a:off x="1112520" y="132925"/>
            <a:ext cx="2491740" cy="8538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WEATHER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0B49A-8436-4BBC-9855-72C9724A3B03}"/>
              </a:ext>
            </a:extLst>
          </p:cNvPr>
          <p:cNvSpPr/>
          <p:nvPr/>
        </p:nvSpPr>
        <p:spPr>
          <a:xfrm>
            <a:off x="3832272" y="350334"/>
            <a:ext cx="516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https://editor.p5js.org/Zipexpo/sketches/a0txcOe-8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3741D-3748-476B-AB3F-078CAF70A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90" y="1274739"/>
            <a:ext cx="9671959" cy="50828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B6DA9-B8A9-4C69-AF21-9F0BFB8C363D}"/>
              </a:ext>
            </a:extLst>
          </p:cNvPr>
          <p:cNvGrpSpPr/>
          <p:nvPr/>
        </p:nvGrpSpPr>
        <p:grpSpPr>
          <a:xfrm>
            <a:off x="887987" y="2232000"/>
            <a:ext cx="11020813" cy="369332"/>
            <a:chOff x="887987" y="2232000"/>
            <a:chExt cx="11020813" cy="3693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8EAAA1-A310-4FA6-970E-0F0F0B738FE1}"/>
                </a:ext>
              </a:extLst>
            </p:cNvPr>
            <p:cNvSpPr/>
            <p:nvPr/>
          </p:nvSpPr>
          <p:spPr>
            <a:xfrm>
              <a:off x="2358390" y="2232000"/>
              <a:ext cx="9550410" cy="1655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C358E4-5A1E-4134-9250-67C4D6AE9845}"/>
                </a:ext>
              </a:extLst>
            </p:cNvPr>
            <p:cNvSpPr txBox="1"/>
            <p:nvPr/>
          </p:nvSpPr>
          <p:spPr>
            <a:xfrm>
              <a:off x="887987" y="2232000"/>
              <a:ext cx="147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Load weather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4A9EFD-BAD2-4257-8609-0E634609CB3F}"/>
                </a:ext>
              </a:extLst>
            </p:cNvPr>
            <p:cNvCxnSpPr/>
            <p:nvPr/>
          </p:nvCxnSpPr>
          <p:spPr>
            <a:xfrm flipH="1">
              <a:off x="887987" y="2232000"/>
              <a:ext cx="1470403" cy="0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A72512-36ED-41E5-AE43-A9D440DB6FC8}"/>
              </a:ext>
            </a:extLst>
          </p:cNvPr>
          <p:cNvGrpSpPr/>
          <p:nvPr/>
        </p:nvGrpSpPr>
        <p:grpSpPr>
          <a:xfrm>
            <a:off x="887987" y="3153600"/>
            <a:ext cx="11020813" cy="550799"/>
            <a:chOff x="887987" y="2232000"/>
            <a:chExt cx="11020813" cy="5507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D3D4-66A0-4597-AFE7-1B939B4A954B}"/>
                </a:ext>
              </a:extLst>
            </p:cNvPr>
            <p:cNvSpPr/>
            <p:nvPr/>
          </p:nvSpPr>
          <p:spPr>
            <a:xfrm>
              <a:off x="2358390" y="2232000"/>
              <a:ext cx="9550410" cy="550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90597-8843-4FDF-BECE-5BF34E1994CA}"/>
                </a:ext>
              </a:extLst>
            </p:cNvPr>
            <p:cNvSpPr txBox="1"/>
            <p:nvPr/>
          </p:nvSpPr>
          <p:spPr>
            <a:xfrm>
              <a:off x="887987" y="2232000"/>
              <a:ext cx="1256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 detail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7485C8A-C482-44F3-94B8-0125A4F833A4}"/>
                </a:ext>
              </a:extLst>
            </p:cNvPr>
            <p:cNvCxnSpPr/>
            <p:nvPr/>
          </p:nvCxnSpPr>
          <p:spPr>
            <a:xfrm flipH="1">
              <a:off x="887987" y="2232000"/>
              <a:ext cx="1470403" cy="0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9DA17F-ACA5-4D9B-8F33-B91ACA902D00}"/>
              </a:ext>
            </a:extLst>
          </p:cNvPr>
          <p:cNvGrpSpPr/>
          <p:nvPr/>
        </p:nvGrpSpPr>
        <p:grpSpPr>
          <a:xfrm>
            <a:off x="887987" y="4610132"/>
            <a:ext cx="11020813" cy="1200329"/>
            <a:chOff x="887987" y="2232000"/>
            <a:chExt cx="11020813" cy="12003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8964BC-92E1-42C8-A3B5-87D3536731D1}"/>
                </a:ext>
              </a:extLst>
            </p:cNvPr>
            <p:cNvSpPr/>
            <p:nvPr/>
          </p:nvSpPr>
          <p:spPr>
            <a:xfrm>
              <a:off x="2358390" y="2232001"/>
              <a:ext cx="9550410" cy="4226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876E35-E00A-48AF-91D5-B18609B67A65}"/>
                </a:ext>
              </a:extLst>
            </p:cNvPr>
            <p:cNvSpPr txBox="1"/>
            <p:nvPr/>
          </p:nvSpPr>
          <p:spPr>
            <a:xfrm>
              <a:off x="887987" y="2232000"/>
              <a:ext cx="11928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Assign data and load image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C8B260-6008-4610-BE61-1C853F10934D}"/>
                </a:ext>
              </a:extLst>
            </p:cNvPr>
            <p:cNvCxnSpPr/>
            <p:nvPr/>
          </p:nvCxnSpPr>
          <p:spPr>
            <a:xfrm flipH="1">
              <a:off x="887987" y="2232000"/>
              <a:ext cx="1470403" cy="0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5F5D933F-B468-4CA2-BB83-483AA6A54CC3}"/>
              </a:ext>
            </a:extLst>
          </p:cNvPr>
          <p:cNvSpPr/>
          <p:nvPr/>
        </p:nvSpPr>
        <p:spPr>
          <a:xfrm flipH="1">
            <a:off x="7966705" y="3285334"/>
            <a:ext cx="2066400" cy="12801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Format time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D9D122B6-7270-42BC-8D2A-3D1060479196}"/>
              </a:ext>
            </a:extLst>
          </p:cNvPr>
          <p:cNvSpPr/>
          <p:nvPr/>
        </p:nvSpPr>
        <p:spPr>
          <a:xfrm flipH="1">
            <a:off x="6262280" y="3428999"/>
            <a:ext cx="2066400" cy="12801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Get temperature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EA9D615F-EC3F-4C7C-B3C4-F25C1E76A564}"/>
              </a:ext>
            </a:extLst>
          </p:cNvPr>
          <p:cNvSpPr/>
          <p:nvPr/>
        </p:nvSpPr>
        <p:spPr>
          <a:xfrm flipH="1">
            <a:off x="5127969" y="3566699"/>
            <a:ext cx="2066400" cy="12801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Load weather icon</a:t>
            </a:r>
          </a:p>
        </p:txBody>
      </p:sp>
    </p:spTree>
    <p:extLst>
      <p:ext uri="{BB962C8B-B14F-4D97-AF65-F5344CB8AC3E}">
        <p14:creationId xmlns:p14="http://schemas.microsoft.com/office/powerpoint/2010/main" val="19165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NYTIME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F0000"/>
                </a:solidFill>
              </a:rPr>
              <a:t>https://editor.p5js.org/Zipexpo/sketches/lZdpjJSYS</a:t>
            </a:r>
          </a:p>
        </p:txBody>
      </p:sp>
      <p:pic>
        <p:nvPicPr>
          <p:cNvPr id="16" name="Picture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412500-6413-49D6-ACAA-D833D1CD4E21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2"/>
          <a:srcRect l="443" r="15455"/>
          <a:stretch/>
        </p:blipFill>
        <p:spPr>
          <a:xfrm>
            <a:off x="1104901" y="0"/>
            <a:ext cx="5402083" cy="6858000"/>
          </a:xfrm>
        </p:spPr>
      </p:pic>
    </p:spTree>
    <p:extLst>
      <p:ext uri="{BB962C8B-B14F-4D97-AF65-F5344CB8AC3E}">
        <p14:creationId xmlns:p14="http://schemas.microsoft.com/office/powerpoint/2010/main" val="49805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NYTIME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3832272" y="350334"/>
            <a:ext cx="491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https://editor.p5js.org/Zipexpo/sketches/lZdpjJSYS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9F46004-2061-4A98-98B9-06B92AE197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191903"/>
              </p:ext>
            </p:extLst>
          </p:nvPr>
        </p:nvGraphicFramePr>
        <p:xfrm>
          <a:off x="2224746" y="791667"/>
          <a:ext cx="8128000" cy="1670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F8E206B-3B1E-4DD0-B245-A53E6CFE7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687" y="2566800"/>
            <a:ext cx="104870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ashion Brochur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0C0C0C"/>
      </a:accent2>
      <a:accent3>
        <a:srgbClr val="595959"/>
      </a:accent3>
      <a:accent4>
        <a:srgbClr val="F9D5E9"/>
      </a:accent4>
      <a:accent5>
        <a:srgbClr val="EE81BD"/>
      </a:accent5>
      <a:accent6>
        <a:srgbClr val="D54773"/>
      </a:accent6>
      <a:hlink>
        <a:srgbClr val="C830CC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TF16411254.potx" id="{856A3638-C89C-468F-B2D3-94DA7F701BF7}" vid="{2B0C2FFE-1B57-46B1-BD5A-BF924309ED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shion Brochure">
    <a:dk1>
      <a:sysClr val="windowText" lastClr="000000"/>
    </a:dk1>
    <a:lt1>
      <a:sysClr val="window" lastClr="FFFFFF"/>
    </a:lt1>
    <a:dk2>
      <a:srgbClr val="454551"/>
    </a:dk2>
    <a:lt2>
      <a:srgbClr val="D8D9DC"/>
    </a:lt2>
    <a:accent1>
      <a:srgbClr val="E32D91"/>
    </a:accent1>
    <a:accent2>
      <a:srgbClr val="0C0C0C"/>
    </a:accent2>
    <a:accent3>
      <a:srgbClr val="595959"/>
    </a:accent3>
    <a:accent4>
      <a:srgbClr val="F9D5E9"/>
    </a:accent4>
    <a:accent5>
      <a:srgbClr val="EE81BD"/>
    </a:accent5>
    <a:accent6>
      <a:srgbClr val="D54773"/>
    </a:accent6>
    <a:hlink>
      <a:srgbClr val="C830CC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2" ma:contentTypeDescription="Create a new document." ma:contentTypeScope="" ma:versionID="04f016a7bc73685bff7cc2dcbc02ec1e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bbb935865caffd96ca587cd4bd43fb0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9b357b8-24de-4efd-83d6-488c2953c3c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3653D2-4044-463A-9D34-A26EFA126F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1DA07E-9A1F-402C-A357-ABD24F8C703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6e42570-7845-4378-8e20-72d8f65608c5"/>
    <ds:schemaRef ds:uri="http://purl.org/dc/elements/1.1/"/>
    <ds:schemaRef ds:uri="http://schemas.microsoft.com/office/2006/metadata/properties"/>
    <ds:schemaRef ds:uri="89b357b8-24de-4efd-83d6-488c2953c3c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D0B596E-8E5F-4DB7-9C0B-A416410C0F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601</Words>
  <Application>Microsoft Office PowerPoint</Application>
  <PresentationFormat>Widescreen</PresentationFormat>
  <Paragraphs>90</Paragraphs>
  <Slides>23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Examples</vt:lpstr>
      <vt:lpstr>Contents</vt:lpstr>
      <vt:lpstr>CAMERA</vt:lpstr>
      <vt:lpstr>CAMERA</vt:lpstr>
      <vt:lpstr>Weather</vt:lpstr>
      <vt:lpstr>PowerPoint Presentation</vt:lpstr>
      <vt:lpstr>PowerPoint Presentation</vt:lpstr>
      <vt:lpstr>NYTIME</vt:lpstr>
      <vt:lpstr>NYTIME</vt:lpstr>
      <vt:lpstr>NYTIME</vt:lpstr>
      <vt:lpstr>NYTIME</vt:lpstr>
      <vt:lpstr>NYTIME</vt:lpstr>
      <vt:lpstr>Music player</vt:lpstr>
      <vt:lpstr>MUSIC PLAYER</vt:lpstr>
      <vt:lpstr>MUSIC PLAYER</vt:lpstr>
      <vt:lpstr>Spotify</vt:lpstr>
      <vt:lpstr>Other materials</vt:lpstr>
      <vt:lpstr>Calendar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Examples</dc:title>
  <dc:creator/>
  <cp:lastModifiedBy/>
  <cp:revision>2</cp:revision>
  <dcterms:created xsi:type="dcterms:W3CDTF">2019-10-25T16:06:04Z</dcterms:created>
  <dcterms:modified xsi:type="dcterms:W3CDTF">2019-11-01T20:36:25Z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v-abdarl@microsoft.com</vt:lpwstr>
  </property>
  <property fmtid="{D5CDD505-2E9C-101B-9397-08002B2CF9AE}" pid="6" name="MSIP_Label_f42aa342-8706-4288-bd11-ebb85995028c_SetDate">
    <vt:lpwstr>2019-09-16T17:45:25.4683162Z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8ef93bfa-e75c-4ec4-a02e-92799f1df6c9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